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embeddedFontLst>
    <p:embeddedFont>
      <p:font typeface="Liter" charset="-122" pitchFamily="34"/>
      <p:regular r:id="rId23"/>
    </p:embeddedFont>
    <p:embeddedFont>
      <p:font typeface="Oranienbaum" charset="-122" pitchFamily="34"/>
      <p:regular r:id="rId24"/>
    </p:embeddedFont>
    <p:embeddedFont>
      <p:font typeface="Unna" charset="-122" pitchFamily="34"/>
      <p:regular r:id="rId25"/>
    </p:embeddedFont>
    <p:embeddedFont>
      <p:font typeface="Quattrocento Sans" charset="-122" pitchFamily="34"/>
      <p:regular r:id="rId2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3" Type="http://schemas.openxmlformats.org/officeDocument/2006/relationships/font" Target="fonts/font1.fntdata"/><Relationship Id="rId24" Type="http://schemas.openxmlformats.org/officeDocument/2006/relationships/font" Target="fonts/font2.fntdata"/><Relationship Id="rId25" Type="http://schemas.openxmlformats.org/officeDocument/2006/relationships/font" Target="fonts/font3.fntdata"/><Relationship Id="rId26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459ec83658caafc5a58bd3227a618229fe59ca77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781" b="781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A1A">
                  <a:alpha val="95000"/>
                </a:srgbClr>
              </a:gs>
              <a:gs pos="50000">
                <a:srgbClr val="1A1A1A">
                  <a:alpha val="85000"/>
                </a:srgbClr>
              </a:gs>
              <a:gs pos="100000">
                <a:srgbClr val="1A1A1A">
                  <a:alpha val="7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388144"/>
            <a:ext cx="4219575" cy="400050"/>
          </a:xfrm>
          <a:custGeom>
            <a:avLst/>
            <a:gdLst/>
            <a:ahLst/>
            <a:cxnLst/>
            <a:rect l="l" t="t" r="r" b="b"/>
            <a:pathLst>
              <a:path w="4219575" h="400050">
                <a:moveTo>
                  <a:pt x="200025" y="0"/>
                </a:moveTo>
                <a:lnTo>
                  <a:pt x="4019550" y="0"/>
                </a:lnTo>
                <a:cubicBezTo>
                  <a:pt x="4129947" y="0"/>
                  <a:pt x="4219575" y="89628"/>
                  <a:pt x="4219575" y="200025"/>
                </a:cubicBezTo>
                <a:lnTo>
                  <a:pt x="4219575" y="200025"/>
                </a:lnTo>
                <a:cubicBezTo>
                  <a:pt x="4219575" y="310422"/>
                  <a:pt x="4129947" y="400050"/>
                  <a:pt x="4019550" y="400050"/>
                </a:cubicBezTo>
                <a:lnTo>
                  <a:pt x="200025" y="400050"/>
                </a:lnTo>
                <a:cubicBezTo>
                  <a:pt x="89628" y="400050"/>
                  <a:pt x="0" y="310422"/>
                  <a:pt x="0" y="200025"/>
                </a:cubicBezTo>
                <a:lnTo>
                  <a:pt x="0" y="200025"/>
                </a:lnTo>
                <a:cubicBezTo>
                  <a:pt x="0" y="89628"/>
                  <a:pt x="89628" y="0"/>
                  <a:pt x="200025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19125" y="473869"/>
            <a:ext cx="3831654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360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Personal Performance Review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321594"/>
            <a:ext cx="12001500" cy="3086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90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Annual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90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Personal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90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Review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4874419"/>
            <a:ext cx="914400" cy="19050"/>
          </a:xfrm>
          <a:custGeom>
            <a:avLst/>
            <a:gdLst/>
            <a:ahLst/>
            <a:cxnLst/>
            <a:rect l="l" t="t" r="r" b="b"/>
            <a:pathLst>
              <a:path w="914400" h="19050">
                <a:moveTo>
                  <a:pt x="0" y="0"/>
                </a:moveTo>
                <a:lnTo>
                  <a:pt x="914400" y="0"/>
                </a:lnTo>
                <a:lnTo>
                  <a:pt x="91440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8" name="Text 5"/>
          <p:cNvSpPr/>
          <p:nvPr/>
        </p:nvSpPr>
        <p:spPr>
          <a:xfrm>
            <a:off x="1524000" y="4712494"/>
            <a:ext cx="36004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F5F2ED">
                    <a:alpha val="90000"/>
                  </a:srgbClr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Year in Review, Year in Design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5360194"/>
            <a:ext cx="64960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 structured performance review for your life — using the same frameworks the world's best companies use to evaluate performance and set direction.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81000" y="5981700"/>
            <a:ext cx="1419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LOOKING BACK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81000" y="6210300"/>
            <a:ext cx="1438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Honest Assessment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2187178" y="5981700"/>
            <a:ext cx="1419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LOOKING FORWARD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187178" y="6210300"/>
            <a:ext cx="1438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Strategic Design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11296650" y="6019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457200"/>
                </a:moveTo>
                <a:cubicBezTo>
                  <a:pt x="354768" y="457200"/>
                  <a:pt x="457200" y="354768"/>
                  <a:pt x="457200" y="228600"/>
                </a:cubicBezTo>
                <a:cubicBezTo>
                  <a:pt x="457200" y="102432"/>
                  <a:pt x="354768" y="0"/>
                  <a:pt x="228600" y="0"/>
                </a:cubicBezTo>
                <a:cubicBezTo>
                  <a:pt x="102432" y="0"/>
                  <a:pt x="0" y="102432"/>
                  <a:pt x="0" y="228600"/>
                </a:cubicBezTo>
                <a:cubicBezTo>
                  <a:pt x="0" y="354768"/>
                  <a:pt x="102432" y="457200"/>
                  <a:pt x="228600" y="457200"/>
                </a:cubicBezTo>
                <a:close/>
                <a:moveTo>
                  <a:pt x="273874" y="290304"/>
                </a:moveTo>
                <a:lnTo>
                  <a:pt x="145018" y="339864"/>
                </a:lnTo>
                <a:cubicBezTo>
                  <a:pt x="127695" y="346561"/>
                  <a:pt x="110639" y="329505"/>
                  <a:pt x="117336" y="312182"/>
                </a:cubicBezTo>
                <a:lnTo>
                  <a:pt x="166896" y="183326"/>
                </a:lnTo>
                <a:cubicBezTo>
                  <a:pt x="169843" y="175736"/>
                  <a:pt x="175736" y="169843"/>
                  <a:pt x="183326" y="166896"/>
                </a:cubicBezTo>
                <a:lnTo>
                  <a:pt x="312182" y="117336"/>
                </a:lnTo>
                <a:cubicBezTo>
                  <a:pt x="329505" y="110639"/>
                  <a:pt x="346561" y="127695"/>
                  <a:pt x="339864" y="145018"/>
                </a:cubicBezTo>
                <a:lnTo>
                  <a:pt x="290304" y="273874"/>
                </a:lnTo>
                <a:cubicBezTo>
                  <a:pt x="287447" y="281464"/>
                  <a:pt x="281464" y="287357"/>
                  <a:pt x="273874" y="290304"/>
                </a:cubicBezTo>
                <a:close/>
                <a:moveTo>
                  <a:pt x="257175" y="228600"/>
                </a:moveTo>
                <a:cubicBezTo>
                  <a:pt x="257175" y="212829"/>
                  <a:pt x="244371" y="200025"/>
                  <a:pt x="228600" y="200025"/>
                </a:cubicBezTo>
                <a:cubicBezTo>
                  <a:pt x="212829" y="200025"/>
                  <a:pt x="200025" y="212829"/>
                  <a:pt x="200025" y="228600"/>
                </a:cubicBezTo>
                <a:cubicBezTo>
                  <a:pt x="200025" y="244371"/>
                  <a:pt x="212829" y="257175"/>
                  <a:pt x="228600" y="257175"/>
                </a:cubicBezTo>
                <a:cubicBezTo>
                  <a:pt x="244371" y="257175"/>
                  <a:pt x="257175" y="244371"/>
                  <a:pt x="257175" y="228600"/>
                </a:cubicBezTo>
                <a:close/>
              </a:path>
            </a:pathLst>
          </a:custGeom>
          <a:solidFill>
            <a:srgbClr val="C4A77D">
              <a:alpha val="60000"/>
            </a:srgbClr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9532" y="332887"/>
            <a:ext cx="2180412" cy="266310"/>
          </a:xfrm>
          <a:custGeom>
            <a:avLst/>
            <a:gdLst/>
            <a:ahLst/>
            <a:cxnLst/>
            <a:rect l="l" t="t" r="r" b="b"/>
            <a:pathLst>
              <a:path w="2180412" h="266310">
                <a:moveTo>
                  <a:pt x="0" y="0"/>
                </a:moveTo>
                <a:lnTo>
                  <a:pt x="2180412" y="0"/>
                </a:lnTo>
                <a:lnTo>
                  <a:pt x="2180412" y="266310"/>
                </a:lnTo>
                <a:lnTo>
                  <a:pt x="0" y="26631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49532" y="332887"/>
            <a:ext cx="33289" cy="266310"/>
          </a:xfrm>
          <a:custGeom>
            <a:avLst/>
            <a:gdLst/>
            <a:ahLst/>
            <a:cxnLst/>
            <a:rect l="l" t="t" r="r" b="b"/>
            <a:pathLst>
              <a:path w="33289" h="266310">
                <a:moveTo>
                  <a:pt x="0" y="0"/>
                </a:moveTo>
                <a:lnTo>
                  <a:pt x="33289" y="0"/>
                </a:lnTo>
                <a:lnTo>
                  <a:pt x="33289" y="266310"/>
                </a:lnTo>
                <a:lnTo>
                  <a:pt x="0" y="26631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499331" y="382820"/>
            <a:ext cx="1952527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spc="46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COMPREHENSIVE ASSESSMENT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2887" y="699063"/>
            <a:ext cx="11725958" cy="3994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145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Honest Scorecard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32887" y="1165106"/>
            <a:ext cx="11626091" cy="266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73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If You Were Your Own Performance Reviewer — What Would You Say?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32887" y="1631148"/>
            <a:ext cx="11526225" cy="3362162"/>
          </a:xfrm>
          <a:custGeom>
            <a:avLst/>
            <a:gdLst/>
            <a:ahLst/>
            <a:cxnLst/>
            <a:rect l="l" t="t" r="r" b="b"/>
            <a:pathLst>
              <a:path w="11526225" h="3362162">
                <a:moveTo>
                  <a:pt x="99856" y="0"/>
                </a:moveTo>
                <a:lnTo>
                  <a:pt x="11426369" y="0"/>
                </a:lnTo>
                <a:cubicBezTo>
                  <a:pt x="11481518" y="0"/>
                  <a:pt x="11526225" y="44707"/>
                  <a:pt x="11526225" y="99856"/>
                </a:cubicBezTo>
                <a:lnTo>
                  <a:pt x="11526225" y="3262306"/>
                </a:lnTo>
                <a:cubicBezTo>
                  <a:pt x="11526225" y="3317455"/>
                  <a:pt x="11481518" y="3362162"/>
                  <a:pt x="11426369" y="3362162"/>
                </a:cubicBezTo>
                <a:lnTo>
                  <a:pt x="99856" y="3362162"/>
                </a:lnTo>
                <a:cubicBezTo>
                  <a:pt x="44707" y="3362162"/>
                  <a:pt x="0" y="3317455"/>
                  <a:pt x="0" y="3262306"/>
                </a:cubicBezTo>
                <a:lnTo>
                  <a:pt x="0" y="99856"/>
                </a:lnTo>
                <a:cubicBezTo>
                  <a:pt x="0" y="44744"/>
                  <a:pt x="44744" y="0"/>
                  <a:pt x="99856" y="0"/>
                </a:cubicBezTo>
                <a:close/>
              </a:path>
            </a:pathLst>
          </a:custGeom>
          <a:solidFill>
            <a:srgbClr val="4A4A4A">
              <a:alpha val="20000"/>
            </a:srgbClr>
          </a:solidFill>
          <a:ln/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32887" y="1631148"/>
          <a:ext cx="11526225" cy="3362162"/>
        </p:xfrm>
        <a:graphic>
          <a:graphicData uri="http://schemas.openxmlformats.org/drawingml/2006/table">
            <a:tbl>
              <a:tblPr/>
              <a:tblGrid>
                <a:gridCol w="3620150"/>
                <a:gridCol w="1897458"/>
                <a:gridCol w="3387129"/>
                <a:gridCol w="2621488"/>
              </a:tblGrid>
              <a:tr h="560360">
                <a:tc>
                  <a:txBody>
                    <a:bodyPr/>
                    <a:lstStyle/>
                    <a:p>
                      <a:pPr algn="l"/>
                      <a:r>
                        <a:rPr lang="en-US" sz="1300" b="1" u="none" dirty="0">
                          <a:solidFill>
                            <a:srgbClr val="C4A77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Department</a:t>
                      </a:r>
                      <a:endParaRPr lang="en-US" sz="13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4A77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u="none" dirty="0">
                          <a:solidFill>
                            <a:srgbClr val="C4A77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Score</a:t>
                      </a:r>
                      <a:endParaRPr lang="en-US" sz="13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4A77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u="none" dirty="0">
                          <a:solidFill>
                            <a:srgbClr val="C4A77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Highlight</a:t>
                      </a:r>
                      <a:endParaRPr lang="en-US" sz="13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4A77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u="none" dirty="0">
                          <a:solidFill>
                            <a:srgbClr val="C4A77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Gap</a:t>
                      </a:r>
                      <a:endParaRPr lang="en-US" sz="13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4A77D">
                        <a:alpha val="20000"/>
                      </a:srgbClr>
                    </a:solidFill>
                  </a:tcPr>
                </a:tc>
              </a:tr>
              <a:tr h="560360"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Operations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[X]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/10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[Best achievement]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[Biggest gap]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60360"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Finance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[X]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/10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[Best achievement]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[Biggest gap]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60360"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People &amp; Culture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[X]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/10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[Best achievement]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[Biggest gap]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60360"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R&amp;D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[X]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/10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[Best achievement]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[Biggest gap]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60360"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Strategy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[X]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  <a:p>
                      <a:pPr algn="ctr"/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/10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[Best achievement]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F5F2ED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[Biggest gap]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99732" marR="199732" marT="133155" marB="13315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341210" y="5201365"/>
            <a:ext cx="5642441" cy="1431416"/>
          </a:xfrm>
          <a:custGeom>
            <a:avLst/>
            <a:gdLst/>
            <a:ahLst/>
            <a:cxnLst/>
            <a:rect l="l" t="t" r="r" b="b"/>
            <a:pathLst>
              <a:path w="5642441" h="1431416">
                <a:moveTo>
                  <a:pt x="99870" y="0"/>
                </a:moveTo>
                <a:lnTo>
                  <a:pt x="5542571" y="0"/>
                </a:lnTo>
                <a:cubicBezTo>
                  <a:pt x="5597728" y="0"/>
                  <a:pt x="5642441" y="44713"/>
                  <a:pt x="5642441" y="99870"/>
                </a:cubicBezTo>
                <a:lnTo>
                  <a:pt x="5642441" y="1331546"/>
                </a:lnTo>
                <a:cubicBezTo>
                  <a:pt x="5642441" y="1386702"/>
                  <a:pt x="5597728" y="1431416"/>
                  <a:pt x="5542571" y="1431416"/>
                </a:cubicBezTo>
                <a:lnTo>
                  <a:pt x="99870" y="1431416"/>
                </a:lnTo>
                <a:cubicBezTo>
                  <a:pt x="44713" y="1431416"/>
                  <a:pt x="0" y="1386702"/>
                  <a:pt x="0" y="1331546"/>
                </a:cubicBezTo>
                <a:lnTo>
                  <a:pt x="0" y="99870"/>
                </a:lnTo>
                <a:cubicBezTo>
                  <a:pt x="0" y="44750"/>
                  <a:pt x="44750" y="0"/>
                  <a:pt x="9987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8B7355">
                  <a:alpha val="2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9264" y="5500964"/>
            <a:ext cx="1389805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spc="46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OVERALL YEAR GRADE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49264" y="5733985"/>
            <a:ext cx="1631148" cy="5991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718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[A-F]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737794" y="5600830"/>
            <a:ext cx="1040273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18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Average Score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612961" y="5833851"/>
            <a:ext cx="1165106" cy="3994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80000"/>
              </a:lnSpc>
            </a:pPr>
            <a:r>
              <a:rPr lang="en-US" sz="3145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[X.X]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195346" y="5193043"/>
            <a:ext cx="5659085" cy="1448060"/>
          </a:xfrm>
          <a:custGeom>
            <a:avLst/>
            <a:gdLst/>
            <a:ahLst/>
            <a:cxnLst/>
            <a:rect l="l" t="t" r="r" b="b"/>
            <a:pathLst>
              <a:path w="5659085" h="1448060">
                <a:moveTo>
                  <a:pt x="99873" y="0"/>
                </a:moveTo>
                <a:lnTo>
                  <a:pt x="5559213" y="0"/>
                </a:lnTo>
                <a:cubicBezTo>
                  <a:pt x="5614371" y="0"/>
                  <a:pt x="5659085" y="44715"/>
                  <a:pt x="5659085" y="99873"/>
                </a:cubicBezTo>
                <a:lnTo>
                  <a:pt x="5659085" y="1348187"/>
                </a:lnTo>
                <a:cubicBezTo>
                  <a:pt x="5659085" y="1403346"/>
                  <a:pt x="5614371" y="1448060"/>
                  <a:pt x="5559213" y="1448060"/>
                </a:cubicBezTo>
                <a:lnTo>
                  <a:pt x="99873" y="1448060"/>
                </a:lnTo>
                <a:cubicBezTo>
                  <a:pt x="44751" y="1448060"/>
                  <a:pt x="0" y="1403309"/>
                  <a:pt x="0" y="1348187"/>
                </a:cubicBezTo>
                <a:lnTo>
                  <a:pt x="0" y="99873"/>
                </a:lnTo>
                <a:cubicBezTo>
                  <a:pt x="0" y="44751"/>
                  <a:pt x="44751" y="0"/>
                  <a:pt x="99873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6420045" y="5409420"/>
            <a:ext cx="199732" cy="199732"/>
          </a:xfrm>
          <a:custGeom>
            <a:avLst/>
            <a:gdLst/>
            <a:ahLst/>
            <a:cxnLst/>
            <a:rect l="l" t="t" r="r" b="b"/>
            <a:pathLst>
              <a:path w="199732" h="199732">
                <a:moveTo>
                  <a:pt x="99866" y="199732"/>
                </a:moveTo>
                <a:cubicBezTo>
                  <a:pt x="154984" y="199732"/>
                  <a:pt x="199732" y="154984"/>
                  <a:pt x="199732" y="99866"/>
                </a:cubicBezTo>
                <a:cubicBezTo>
                  <a:pt x="199732" y="44749"/>
                  <a:pt x="154984" y="0"/>
                  <a:pt x="99866" y="0"/>
                </a:cubicBezTo>
                <a:cubicBezTo>
                  <a:pt x="44749" y="0"/>
                  <a:pt x="0" y="44749"/>
                  <a:pt x="0" y="99866"/>
                </a:cubicBezTo>
                <a:cubicBezTo>
                  <a:pt x="0" y="154984"/>
                  <a:pt x="44749" y="199732"/>
                  <a:pt x="99866" y="199732"/>
                </a:cubicBezTo>
                <a:close/>
                <a:moveTo>
                  <a:pt x="99866" y="68658"/>
                </a:moveTo>
                <a:cubicBezTo>
                  <a:pt x="92961" y="68658"/>
                  <a:pt x="87383" y="74236"/>
                  <a:pt x="87383" y="81141"/>
                </a:cubicBezTo>
                <a:cubicBezTo>
                  <a:pt x="87383" y="86330"/>
                  <a:pt x="83209" y="90504"/>
                  <a:pt x="78020" y="90504"/>
                </a:cubicBezTo>
                <a:cubicBezTo>
                  <a:pt x="72832" y="90504"/>
                  <a:pt x="68658" y="86330"/>
                  <a:pt x="68658" y="81141"/>
                </a:cubicBezTo>
                <a:cubicBezTo>
                  <a:pt x="68658" y="63899"/>
                  <a:pt x="82624" y="49933"/>
                  <a:pt x="99866" y="49933"/>
                </a:cubicBezTo>
                <a:cubicBezTo>
                  <a:pt x="117109" y="49933"/>
                  <a:pt x="131074" y="63899"/>
                  <a:pt x="131074" y="81141"/>
                </a:cubicBezTo>
                <a:cubicBezTo>
                  <a:pt x="131074" y="99554"/>
                  <a:pt x="117031" y="107356"/>
                  <a:pt x="109229" y="110204"/>
                </a:cubicBezTo>
                <a:lnTo>
                  <a:pt x="109229" y="111686"/>
                </a:lnTo>
                <a:cubicBezTo>
                  <a:pt x="109229" y="116875"/>
                  <a:pt x="105055" y="121049"/>
                  <a:pt x="99866" y="121049"/>
                </a:cubicBezTo>
                <a:cubicBezTo>
                  <a:pt x="94678" y="121049"/>
                  <a:pt x="90504" y="116875"/>
                  <a:pt x="90504" y="111686"/>
                </a:cubicBezTo>
                <a:lnTo>
                  <a:pt x="90504" y="108526"/>
                </a:lnTo>
                <a:cubicBezTo>
                  <a:pt x="90504" y="100529"/>
                  <a:pt x="96277" y="94795"/>
                  <a:pt x="102246" y="92844"/>
                </a:cubicBezTo>
                <a:cubicBezTo>
                  <a:pt x="104742" y="92025"/>
                  <a:pt x="107395" y="90699"/>
                  <a:pt x="109346" y="88826"/>
                </a:cubicBezTo>
                <a:cubicBezTo>
                  <a:pt x="111023" y="87188"/>
                  <a:pt x="112349" y="84925"/>
                  <a:pt x="112349" y="81180"/>
                </a:cubicBezTo>
                <a:cubicBezTo>
                  <a:pt x="112349" y="74275"/>
                  <a:pt x="106771" y="68697"/>
                  <a:pt x="99866" y="68697"/>
                </a:cubicBezTo>
                <a:close/>
                <a:moveTo>
                  <a:pt x="87383" y="143558"/>
                </a:moveTo>
                <a:cubicBezTo>
                  <a:pt x="87383" y="136668"/>
                  <a:pt x="92977" y="131074"/>
                  <a:pt x="99866" y="131074"/>
                </a:cubicBezTo>
                <a:cubicBezTo>
                  <a:pt x="106756" y="131074"/>
                  <a:pt x="112349" y="136668"/>
                  <a:pt x="112349" y="143558"/>
                </a:cubicBezTo>
                <a:cubicBezTo>
                  <a:pt x="112349" y="150447"/>
                  <a:pt x="106756" y="156041"/>
                  <a:pt x="99866" y="156041"/>
                </a:cubicBezTo>
                <a:cubicBezTo>
                  <a:pt x="92977" y="156041"/>
                  <a:pt x="87383" y="150447"/>
                  <a:pt x="87383" y="14355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6" name="Text 13"/>
          <p:cNvSpPr/>
          <p:nvPr/>
        </p:nvSpPr>
        <p:spPr>
          <a:xfrm>
            <a:off x="6744610" y="5392775"/>
            <a:ext cx="1339872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1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Pivot Question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395078" y="5725663"/>
            <a:ext cx="5326198" cy="21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</a:t>
            </a:r>
            <a:pPr>
              <a:lnSpc>
                <a:spcPct val="140000"/>
              </a:lnSpc>
            </a:pPr>
            <a:r>
              <a:rPr lang="en-US" sz="1048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thing</a:t>
            </a:r>
            <a:pPr>
              <a:lnSpc>
                <a:spcPct val="140000"/>
              </a:lnSpc>
            </a:pPr>
            <a:r>
              <a:rPr lang="en-US" sz="104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if done differently, would have changed your entire scorecard?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395078" y="6041906"/>
            <a:ext cx="5259620" cy="399465"/>
          </a:xfrm>
          <a:custGeom>
            <a:avLst/>
            <a:gdLst/>
            <a:ahLst/>
            <a:cxnLst/>
            <a:rect l="l" t="t" r="r" b="b"/>
            <a:pathLst>
              <a:path w="5259620" h="399465">
                <a:moveTo>
                  <a:pt x="33287" y="0"/>
                </a:moveTo>
                <a:lnTo>
                  <a:pt x="5226333" y="0"/>
                </a:lnTo>
                <a:cubicBezTo>
                  <a:pt x="5244717" y="0"/>
                  <a:pt x="5259620" y="14903"/>
                  <a:pt x="5259620" y="33287"/>
                </a:cubicBezTo>
                <a:lnTo>
                  <a:pt x="5259620" y="366177"/>
                </a:lnTo>
                <a:cubicBezTo>
                  <a:pt x="5259620" y="384562"/>
                  <a:pt x="5244717" y="399465"/>
                  <a:pt x="5226333" y="399465"/>
                </a:cubicBezTo>
                <a:lnTo>
                  <a:pt x="33287" y="399465"/>
                </a:lnTo>
                <a:cubicBezTo>
                  <a:pt x="14903" y="399465"/>
                  <a:pt x="0" y="384562"/>
                  <a:pt x="0" y="366177"/>
                </a:cubicBezTo>
                <a:lnTo>
                  <a:pt x="0" y="33287"/>
                </a:lnTo>
                <a:cubicBezTo>
                  <a:pt x="0" y="14916"/>
                  <a:pt x="14916" y="0"/>
                  <a:pt x="3328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494945" y="6141772"/>
            <a:ext cx="5126466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[Your answer]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media.istockphoto.com/2639661cf374de1b253c0ed8ff8eb96ffb307b7b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A1A">
                  <a:alpha val="95000"/>
                </a:srgbClr>
              </a:gs>
              <a:gs pos="50000">
                <a:srgbClr val="1A1A1A">
                  <a:alpha val="90000"/>
                </a:srgbClr>
              </a:gs>
              <a:gs pos="100000">
                <a:srgbClr val="1A1A1A">
                  <a:alpha val="8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362857"/>
            <a:ext cx="1895929" cy="290286"/>
          </a:xfrm>
          <a:custGeom>
            <a:avLst/>
            <a:gdLst/>
            <a:ahLst/>
            <a:cxnLst/>
            <a:rect l="l" t="t" r="r" b="b"/>
            <a:pathLst>
              <a:path w="1895929" h="290286">
                <a:moveTo>
                  <a:pt x="0" y="0"/>
                </a:moveTo>
                <a:lnTo>
                  <a:pt x="1895929" y="0"/>
                </a:lnTo>
                <a:lnTo>
                  <a:pt x="1895929" y="290286"/>
                </a:lnTo>
                <a:lnTo>
                  <a:pt x="0" y="290286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381000" y="362857"/>
            <a:ext cx="36286" cy="290286"/>
          </a:xfrm>
          <a:custGeom>
            <a:avLst/>
            <a:gdLst/>
            <a:ahLst/>
            <a:cxnLst/>
            <a:rect l="l" t="t" r="r" b="b"/>
            <a:pathLst>
              <a:path w="36286" h="290286">
                <a:moveTo>
                  <a:pt x="0" y="0"/>
                </a:moveTo>
                <a:lnTo>
                  <a:pt x="36286" y="0"/>
                </a:lnTo>
                <a:lnTo>
                  <a:pt x="36286" y="290286"/>
                </a:lnTo>
                <a:lnTo>
                  <a:pt x="0" y="290286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6" name="Text 3"/>
          <p:cNvSpPr/>
          <p:nvPr/>
        </p:nvSpPr>
        <p:spPr>
          <a:xfrm>
            <a:off x="544286" y="417286"/>
            <a:ext cx="1655110" cy="181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0" spc="50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DESIGNING YEAR AHEAD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62857" y="762000"/>
            <a:ext cx="11684000" cy="435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429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Theme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62857" y="1270000"/>
            <a:ext cx="11575143" cy="290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14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Every Great Year Has a Thesis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76464" y="2417536"/>
            <a:ext cx="5560786" cy="3692071"/>
          </a:xfrm>
          <a:custGeom>
            <a:avLst/>
            <a:gdLst/>
            <a:ahLst/>
            <a:cxnLst/>
            <a:rect l="l" t="t" r="r" b="b"/>
            <a:pathLst>
              <a:path w="5560786" h="3692071">
                <a:moveTo>
                  <a:pt x="145135" y="0"/>
                </a:moveTo>
                <a:lnTo>
                  <a:pt x="5415650" y="0"/>
                </a:lnTo>
                <a:cubicBezTo>
                  <a:pt x="5495806" y="0"/>
                  <a:pt x="5560786" y="64979"/>
                  <a:pt x="5560786" y="145135"/>
                </a:cubicBezTo>
                <a:lnTo>
                  <a:pt x="5560786" y="3546936"/>
                </a:lnTo>
                <a:cubicBezTo>
                  <a:pt x="5560786" y="3627092"/>
                  <a:pt x="5495806" y="3692071"/>
                  <a:pt x="5415650" y="3692071"/>
                </a:cubicBezTo>
                <a:lnTo>
                  <a:pt x="145135" y="3692071"/>
                </a:lnTo>
                <a:cubicBezTo>
                  <a:pt x="64979" y="3692071"/>
                  <a:pt x="0" y="3627092"/>
                  <a:pt x="0" y="3546936"/>
                </a:cubicBezTo>
                <a:lnTo>
                  <a:pt x="0" y="145135"/>
                </a:lnTo>
                <a:cubicBezTo>
                  <a:pt x="0" y="64979"/>
                  <a:pt x="64979" y="0"/>
                  <a:pt x="145135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40000"/>
                </a:srgbClr>
              </a:gs>
              <a:gs pos="50000">
                <a:srgbClr val="C4A77D">
                  <a:alpha val="20000"/>
                </a:srgbClr>
              </a:gs>
              <a:gs pos="100000">
                <a:srgbClr val="8B7355">
                  <a:alpha val="20000"/>
                </a:srgbClr>
              </a:gs>
            </a:gsLst>
            <a:lin ang="2700000" scaled="1"/>
          </a:gradFill>
          <a:ln w="38100">
            <a:solidFill>
              <a:srgbClr val="C4A77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013982" y="2794000"/>
            <a:ext cx="285750" cy="326571"/>
          </a:xfrm>
          <a:custGeom>
            <a:avLst/>
            <a:gdLst/>
            <a:ahLst/>
            <a:cxnLst/>
            <a:rect l="l" t="t" r="r" b="b"/>
            <a:pathLst>
              <a:path w="285750" h="326571">
                <a:moveTo>
                  <a:pt x="0" y="137772"/>
                </a:moveTo>
                <a:cubicBezTo>
                  <a:pt x="0" y="95484"/>
                  <a:pt x="34252" y="61232"/>
                  <a:pt x="76540" y="61232"/>
                </a:cubicBezTo>
                <a:lnTo>
                  <a:pt x="81643" y="61232"/>
                </a:lnTo>
                <a:cubicBezTo>
                  <a:pt x="92933" y="61232"/>
                  <a:pt x="102054" y="70353"/>
                  <a:pt x="102054" y="81643"/>
                </a:cubicBezTo>
                <a:cubicBezTo>
                  <a:pt x="102054" y="92933"/>
                  <a:pt x="92933" y="102054"/>
                  <a:pt x="81643" y="102054"/>
                </a:cubicBezTo>
                <a:lnTo>
                  <a:pt x="76540" y="102054"/>
                </a:lnTo>
                <a:cubicBezTo>
                  <a:pt x="56831" y="102054"/>
                  <a:pt x="40821" y="118063"/>
                  <a:pt x="40821" y="137772"/>
                </a:cubicBezTo>
                <a:lnTo>
                  <a:pt x="40821" y="142875"/>
                </a:lnTo>
                <a:lnTo>
                  <a:pt x="81643" y="142875"/>
                </a:lnTo>
                <a:cubicBezTo>
                  <a:pt x="104158" y="142875"/>
                  <a:pt x="122464" y="161181"/>
                  <a:pt x="122464" y="183696"/>
                </a:cubicBezTo>
                <a:lnTo>
                  <a:pt x="122464" y="224518"/>
                </a:lnTo>
                <a:cubicBezTo>
                  <a:pt x="122464" y="247033"/>
                  <a:pt x="104158" y="265339"/>
                  <a:pt x="81643" y="265339"/>
                </a:cubicBezTo>
                <a:lnTo>
                  <a:pt x="40821" y="265339"/>
                </a:lnTo>
                <a:cubicBezTo>
                  <a:pt x="18306" y="265339"/>
                  <a:pt x="0" y="247033"/>
                  <a:pt x="0" y="224518"/>
                </a:cubicBezTo>
                <a:lnTo>
                  <a:pt x="0" y="137772"/>
                </a:lnTo>
                <a:close/>
                <a:moveTo>
                  <a:pt x="163286" y="137772"/>
                </a:moveTo>
                <a:cubicBezTo>
                  <a:pt x="163286" y="95484"/>
                  <a:pt x="197537" y="61232"/>
                  <a:pt x="239826" y="61232"/>
                </a:cubicBezTo>
                <a:lnTo>
                  <a:pt x="244929" y="61232"/>
                </a:lnTo>
                <a:cubicBezTo>
                  <a:pt x="256218" y="61232"/>
                  <a:pt x="265339" y="70353"/>
                  <a:pt x="265339" y="81643"/>
                </a:cubicBezTo>
                <a:cubicBezTo>
                  <a:pt x="265339" y="92933"/>
                  <a:pt x="256218" y="102054"/>
                  <a:pt x="244929" y="102054"/>
                </a:cubicBezTo>
                <a:lnTo>
                  <a:pt x="239826" y="102054"/>
                </a:lnTo>
                <a:cubicBezTo>
                  <a:pt x="220117" y="102054"/>
                  <a:pt x="204107" y="118063"/>
                  <a:pt x="204107" y="137772"/>
                </a:cubicBezTo>
                <a:lnTo>
                  <a:pt x="204107" y="142875"/>
                </a:lnTo>
                <a:lnTo>
                  <a:pt x="244929" y="142875"/>
                </a:lnTo>
                <a:cubicBezTo>
                  <a:pt x="267444" y="142875"/>
                  <a:pt x="285750" y="161181"/>
                  <a:pt x="285750" y="183696"/>
                </a:cubicBezTo>
                <a:lnTo>
                  <a:pt x="285750" y="224518"/>
                </a:lnTo>
                <a:cubicBezTo>
                  <a:pt x="285750" y="247033"/>
                  <a:pt x="267444" y="265339"/>
                  <a:pt x="244929" y="265339"/>
                </a:cubicBezTo>
                <a:lnTo>
                  <a:pt x="204107" y="265339"/>
                </a:lnTo>
                <a:cubicBezTo>
                  <a:pt x="181592" y="265339"/>
                  <a:pt x="163286" y="247033"/>
                  <a:pt x="163286" y="224518"/>
                </a:cubicBezTo>
                <a:lnTo>
                  <a:pt x="163286" y="137772"/>
                </a:lnTo>
                <a:close/>
              </a:path>
            </a:pathLst>
          </a:custGeom>
          <a:solidFill>
            <a:srgbClr val="C4A77D">
              <a:alpha val="6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712107" y="3338286"/>
            <a:ext cx="4889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86" spc="129" kern="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Year Theme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62000" y="3746500"/>
            <a:ext cx="4789714" cy="1542143"/>
          </a:xfrm>
          <a:custGeom>
            <a:avLst/>
            <a:gdLst/>
            <a:ahLst/>
            <a:cxnLst/>
            <a:rect l="l" t="t" r="r" b="b"/>
            <a:pathLst>
              <a:path w="4789714" h="1542143">
                <a:moveTo>
                  <a:pt x="108860" y="0"/>
                </a:moveTo>
                <a:lnTo>
                  <a:pt x="4680854" y="0"/>
                </a:lnTo>
                <a:cubicBezTo>
                  <a:pt x="4740976" y="0"/>
                  <a:pt x="4789714" y="48738"/>
                  <a:pt x="4789714" y="108860"/>
                </a:cubicBezTo>
                <a:lnTo>
                  <a:pt x="4789714" y="1433283"/>
                </a:lnTo>
                <a:cubicBezTo>
                  <a:pt x="4789714" y="1493405"/>
                  <a:pt x="4740976" y="1542143"/>
                  <a:pt x="4680854" y="1542143"/>
                </a:cubicBezTo>
                <a:lnTo>
                  <a:pt x="108860" y="1542143"/>
                </a:lnTo>
                <a:cubicBezTo>
                  <a:pt x="48738" y="1542143"/>
                  <a:pt x="0" y="1493405"/>
                  <a:pt x="0" y="1433283"/>
                </a:cubicBezTo>
                <a:lnTo>
                  <a:pt x="0" y="108860"/>
                </a:lnTo>
                <a:cubicBezTo>
                  <a:pt x="0" y="48738"/>
                  <a:pt x="48738" y="0"/>
                  <a:pt x="108860" y="0"/>
                </a:cubicBezTo>
                <a:close/>
              </a:path>
            </a:pathLst>
          </a:custGeom>
          <a:solidFill>
            <a:srgbClr val="1A1A1A">
              <a:alpha val="60000"/>
            </a:srgbClr>
          </a:solidFill>
          <a:ln w="25400">
            <a:solidFill>
              <a:srgbClr val="C4A77D">
                <a:alpha val="50196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52500" y="3973286"/>
            <a:ext cx="4408714" cy="1088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429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Year of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3429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[THEME]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16643" y="5515429"/>
            <a:ext cx="4880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43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guiding thesis that filters all decisions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241143" y="1778000"/>
            <a:ext cx="5588000" cy="2140857"/>
          </a:xfrm>
          <a:custGeom>
            <a:avLst/>
            <a:gdLst/>
            <a:ahLst/>
            <a:cxnLst/>
            <a:rect l="l" t="t" r="r" b="b"/>
            <a:pathLst>
              <a:path w="5588000" h="2140857">
                <a:moveTo>
                  <a:pt x="72575" y="0"/>
                </a:moveTo>
                <a:lnTo>
                  <a:pt x="5515425" y="0"/>
                </a:lnTo>
                <a:cubicBezTo>
                  <a:pt x="5555507" y="0"/>
                  <a:pt x="5588000" y="32493"/>
                  <a:pt x="5588000" y="72575"/>
                </a:cubicBezTo>
                <a:lnTo>
                  <a:pt x="5588000" y="2068282"/>
                </a:lnTo>
                <a:cubicBezTo>
                  <a:pt x="5588000" y="2108364"/>
                  <a:pt x="5555507" y="2140857"/>
                  <a:pt x="5515425" y="2140857"/>
                </a:cubicBezTo>
                <a:lnTo>
                  <a:pt x="72575" y="2140857"/>
                </a:lnTo>
                <a:cubicBezTo>
                  <a:pt x="32493" y="2140857"/>
                  <a:pt x="0" y="2108364"/>
                  <a:pt x="0" y="2068282"/>
                </a:cubicBezTo>
                <a:lnTo>
                  <a:pt x="0" y="72575"/>
                </a:lnTo>
                <a:cubicBezTo>
                  <a:pt x="0" y="32520"/>
                  <a:pt x="32520" y="0"/>
                  <a:pt x="72575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504214" y="2032000"/>
            <a:ext cx="136071" cy="181429"/>
          </a:xfrm>
          <a:custGeom>
            <a:avLst/>
            <a:gdLst/>
            <a:ahLst/>
            <a:cxnLst/>
            <a:rect l="l" t="t" r="r" b="b"/>
            <a:pathLst>
              <a:path w="136071" h="181429">
                <a:moveTo>
                  <a:pt x="103790" y="136071"/>
                </a:moveTo>
                <a:cubicBezTo>
                  <a:pt x="106377" y="128169"/>
                  <a:pt x="111550" y="121011"/>
                  <a:pt x="117397" y="114846"/>
                </a:cubicBezTo>
                <a:cubicBezTo>
                  <a:pt x="128984" y="102656"/>
                  <a:pt x="136071" y="86179"/>
                  <a:pt x="136071" y="68036"/>
                </a:cubicBezTo>
                <a:cubicBezTo>
                  <a:pt x="136071" y="30474"/>
                  <a:pt x="105597" y="0"/>
                  <a:pt x="68036" y="0"/>
                </a:cubicBezTo>
                <a:cubicBezTo>
                  <a:pt x="30474" y="0"/>
                  <a:pt x="0" y="30474"/>
                  <a:pt x="0" y="68036"/>
                </a:cubicBezTo>
                <a:cubicBezTo>
                  <a:pt x="0" y="86179"/>
                  <a:pt x="7087" y="102656"/>
                  <a:pt x="18674" y="114846"/>
                </a:cubicBezTo>
                <a:cubicBezTo>
                  <a:pt x="24521" y="121011"/>
                  <a:pt x="29730" y="128169"/>
                  <a:pt x="32282" y="136071"/>
                </a:cubicBezTo>
                <a:lnTo>
                  <a:pt x="103754" y="136071"/>
                </a:lnTo>
                <a:close/>
                <a:moveTo>
                  <a:pt x="102054" y="153080"/>
                </a:moveTo>
                <a:lnTo>
                  <a:pt x="34018" y="153080"/>
                </a:lnTo>
                <a:lnTo>
                  <a:pt x="34018" y="158750"/>
                </a:lnTo>
                <a:cubicBezTo>
                  <a:pt x="34018" y="174412"/>
                  <a:pt x="46704" y="187098"/>
                  <a:pt x="62366" y="187098"/>
                </a:cubicBezTo>
                <a:lnTo>
                  <a:pt x="73705" y="187098"/>
                </a:lnTo>
                <a:cubicBezTo>
                  <a:pt x="89368" y="187098"/>
                  <a:pt x="102054" y="174412"/>
                  <a:pt x="102054" y="158750"/>
                </a:cubicBezTo>
                <a:lnTo>
                  <a:pt x="102054" y="153080"/>
                </a:lnTo>
                <a:close/>
                <a:moveTo>
                  <a:pt x="65201" y="39688"/>
                </a:moveTo>
                <a:cubicBezTo>
                  <a:pt x="51098" y="39688"/>
                  <a:pt x="39688" y="51098"/>
                  <a:pt x="39688" y="65201"/>
                </a:cubicBezTo>
                <a:cubicBezTo>
                  <a:pt x="39688" y="69914"/>
                  <a:pt x="35896" y="73705"/>
                  <a:pt x="31183" y="73705"/>
                </a:cubicBezTo>
                <a:cubicBezTo>
                  <a:pt x="26470" y="73705"/>
                  <a:pt x="22679" y="69914"/>
                  <a:pt x="22679" y="65201"/>
                </a:cubicBezTo>
                <a:cubicBezTo>
                  <a:pt x="22679" y="41707"/>
                  <a:pt x="41707" y="22679"/>
                  <a:pt x="65201" y="22679"/>
                </a:cubicBezTo>
                <a:cubicBezTo>
                  <a:pt x="69914" y="22679"/>
                  <a:pt x="73705" y="26470"/>
                  <a:pt x="73705" y="31183"/>
                </a:cubicBezTo>
                <a:cubicBezTo>
                  <a:pt x="73705" y="35896"/>
                  <a:pt x="69914" y="39688"/>
                  <a:pt x="65201" y="3968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7" name="Text 14"/>
          <p:cNvSpPr/>
          <p:nvPr/>
        </p:nvSpPr>
        <p:spPr>
          <a:xfrm>
            <a:off x="6794500" y="1995714"/>
            <a:ext cx="2403929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Why a Theme, Not Resolutions?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458857" y="2431143"/>
            <a:ext cx="290286" cy="290286"/>
          </a:xfrm>
          <a:custGeom>
            <a:avLst/>
            <a:gdLst/>
            <a:ahLst/>
            <a:cxnLst/>
            <a:rect l="l" t="t" r="r" b="b"/>
            <a:pathLst>
              <a:path w="290286" h="290286">
                <a:moveTo>
                  <a:pt x="145143" y="0"/>
                </a:moveTo>
                <a:lnTo>
                  <a:pt x="145143" y="0"/>
                </a:lnTo>
                <a:cubicBezTo>
                  <a:pt x="225249" y="0"/>
                  <a:pt x="290286" y="65036"/>
                  <a:pt x="290286" y="145143"/>
                </a:cubicBezTo>
                <a:lnTo>
                  <a:pt x="290286" y="145143"/>
                </a:lnTo>
                <a:cubicBezTo>
                  <a:pt x="290286" y="225249"/>
                  <a:pt x="225249" y="290286"/>
                  <a:pt x="145143" y="290286"/>
                </a:cubicBezTo>
                <a:lnTo>
                  <a:pt x="145143" y="290286"/>
                </a:lnTo>
                <a:cubicBezTo>
                  <a:pt x="65036" y="290286"/>
                  <a:pt x="0" y="225249"/>
                  <a:pt x="0" y="145143"/>
                </a:cubicBezTo>
                <a:lnTo>
                  <a:pt x="0" y="145143"/>
                </a:lnTo>
                <a:cubicBezTo>
                  <a:pt x="0" y="65036"/>
                  <a:pt x="65036" y="0"/>
                  <a:pt x="145143" y="0"/>
                </a:cubicBezTo>
                <a:close/>
              </a:path>
            </a:pathLst>
          </a:custGeom>
          <a:solidFill>
            <a:srgbClr val="C4A77D">
              <a:alpha val="20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580967" y="2467429"/>
            <a:ext cx="1179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858000" y="2394857"/>
            <a:ext cx="43361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Filter for decisions: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Every choice gets evaluated against your theme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6458857" y="2866571"/>
            <a:ext cx="290286" cy="290286"/>
          </a:xfrm>
          <a:custGeom>
            <a:avLst/>
            <a:gdLst/>
            <a:ahLst/>
            <a:cxnLst/>
            <a:rect l="l" t="t" r="r" b="b"/>
            <a:pathLst>
              <a:path w="290286" h="290286">
                <a:moveTo>
                  <a:pt x="145143" y="0"/>
                </a:moveTo>
                <a:lnTo>
                  <a:pt x="145143" y="0"/>
                </a:lnTo>
                <a:cubicBezTo>
                  <a:pt x="225249" y="0"/>
                  <a:pt x="290286" y="65036"/>
                  <a:pt x="290286" y="145143"/>
                </a:cubicBezTo>
                <a:lnTo>
                  <a:pt x="290286" y="145143"/>
                </a:lnTo>
                <a:cubicBezTo>
                  <a:pt x="290286" y="225249"/>
                  <a:pt x="225249" y="290286"/>
                  <a:pt x="145143" y="290286"/>
                </a:cubicBezTo>
                <a:lnTo>
                  <a:pt x="145143" y="290286"/>
                </a:lnTo>
                <a:cubicBezTo>
                  <a:pt x="65036" y="290286"/>
                  <a:pt x="0" y="225249"/>
                  <a:pt x="0" y="145143"/>
                </a:cubicBezTo>
                <a:lnTo>
                  <a:pt x="0" y="145143"/>
                </a:lnTo>
                <a:cubicBezTo>
                  <a:pt x="0" y="65036"/>
                  <a:pt x="65036" y="0"/>
                  <a:pt x="145143" y="0"/>
                </a:cubicBezTo>
                <a:close/>
              </a:path>
            </a:pathLst>
          </a:custGeom>
          <a:solidFill>
            <a:srgbClr val="C4A77D">
              <a:alpha val="20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6567006" y="2902857"/>
            <a:ext cx="1451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858000" y="2830286"/>
            <a:ext cx="4644571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Clarity in trade-offs: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Helps you say no to good opportunities that don't fit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458857" y="3302000"/>
            <a:ext cx="290286" cy="290286"/>
          </a:xfrm>
          <a:custGeom>
            <a:avLst/>
            <a:gdLst/>
            <a:ahLst/>
            <a:cxnLst/>
            <a:rect l="l" t="t" r="r" b="b"/>
            <a:pathLst>
              <a:path w="290286" h="290286">
                <a:moveTo>
                  <a:pt x="145143" y="0"/>
                </a:moveTo>
                <a:lnTo>
                  <a:pt x="145143" y="0"/>
                </a:lnTo>
                <a:cubicBezTo>
                  <a:pt x="225249" y="0"/>
                  <a:pt x="290286" y="65036"/>
                  <a:pt x="290286" y="145143"/>
                </a:cubicBezTo>
                <a:lnTo>
                  <a:pt x="290286" y="145143"/>
                </a:lnTo>
                <a:cubicBezTo>
                  <a:pt x="290286" y="225249"/>
                  <a:pt x="225249" y="290286"/>
                  <a:pt x="145143" y="290286"/>
                </a:cubicBezTo>
                <a:lnTo>
                  <a:pt x="145143" y="290286"/>
                </a:lnTo>
                <a:cubicBezTo>
                  <a:pt x="65036" y="290286"/>
                  <a:pt x="0" y="225249"/>
                  <a:pt x="0" y="145143"/>
                </a:cubicBezTo>
                <a:lnTo>
                  <a:pt x="0" y="145143"/>
                </a:lnTo>
                <a:cubicBezTo>
                  <a:pt x="0" y="65036"/>
                  <a:pt x="65036" y="0"/>
                  <a:pt x="145143" y="0"/>
                </a:cubicBezTo>
                <a:close/>
              </a:path>
            </a:pathLst>
          </a:custGeom>
          <a:solidFill>
            <a:srgbClr val="C4A77D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6565163" y="3338286"/>
            <a:ext cx="154214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6858000" y="3265714"/>
            <a:ext cx="4826000" cy="435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Memorable anchor: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One phrase you can recall instantly when facing choices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6241143" y="4100286"/>
            <a:ext cx="5588000" cy="1741714"/>
          </a:xfrm>
          <a:custGeom>
            <a:avLst/>
            <a:gdLst/>
            <a:ahLst/>
            <a:cxnLst/>
            <a:rect l="l" t="t" r="r" b="b"/>
            <a:pathLst>
              <a:path w="5588000" h="1741714">
                <a:moveTo>
                  <a:pt x="72577" y="0"/>
                </a:moveTo>
                <a:lnTo>
                  <a:pt x="5515423" y="0"/>
                </a:lnTo>
                <a:cubicBezTo>
                  <a:pt x="5555506" y="0"/>
                  <a:pt x="5588000" y="32494"/>
                  <a:pt x="5588000" y="72577"/>
                </a:cubicBezTo>
                <a:lnTo>
                  <a:pt x="5588000" y="1669137"/>
                </a:lnTo>
                <a:cubicBezTo>
                  <a:pt x="5588000" y="1709220"/>
                  <a:pt x="5555506" y="1741714"/>
                  <a:pt x="5515423" y="1741714"/>
                </a:cubicBezTo>
                <a:lnTo>
                  <a:pt x="72577" y="1741714"/>
                </a:lnTo>
                <a:cubicBezTo>
                  <a:pt x="32494" y="1741714"/>
                  <a:pt x="0" y="1709220"/>
                  <a:pt x="0" y="1669137"/>
                </a:cubicBezTo>
                <a:lnTo>
                  <a:pt x="0" y="72577"/>
                </a:lnTo>
                <a:cubicBezTo>
                  <a:pt x="0" y="32521"/>
                  <a:pt x="32521" y="0"/>
                  <a:pt x="72577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8" name="Shape 25"/>
          <p:cNvSpPr/>
          <p:nvPr/>
        </p:nvSpPr>
        <p:spPr>
          <a:xfrm>
            <a:off x="6481536" y="4354286"/>
            <a:ext cx="181429" cy="181429"/>
          </a:xfrm>
          <a:custGeom>
            <a:avLst/>
            <a:gdLst/>
            <a:ahLst/>
            <a:cxnLst/>
            <a:rect l="l" t="t" r="r" b="b"/>
            <a:pathLst>
              <a:path w="181429" h="181429">
                <a:moveTo>
                  <a:pt x="90714" y="181429"/>
                </a:moveTo>
                <a:cubicBezTo>
                  <a:pt x="140781" y="181429"/>
                  <a:pt x="181429" y="140781"/>
                  <a:pt x="181429" y="90714"/>
                </a:cubicBezTo>
                <a:cubicBezTo>
                  <a:pt x="181429" y="40648"/>
                  <a:pt x="140781" y="0"/>
                  <a:pt x="90714" y="0"/>
                </a:cubicBezTo>
                <a:cubicBezTo>
                  <a:pt x="40648" y="0"/>
                  <a:pt x="0" y="40648"/>
                  <a:pt x="0" y="90714"/>
                </a:cubicBezTo>
                <a:cubicBezTo>
                  <a:pt x="0" y="140781"/>
                  <a:pt x="40648" y="181429"/>
                  <a:pt x="90714" y="181429"/>
                </a:cubicBezTo>
                <a:close/>
                <a:moveTo>
                  <a:pt x="108680" y="115200"/>
                </a:moveTo>
                <a:lnTo>
                  <a:pt x="57547" y="134867"/>
                </a:lnTo>
                <a:cubicBezTo>
                  <a:pt x="50672" y="137524"/>
                  <a:pt x="43904" y="130756"/>
                  <a:pt x="46562" y="123882"/>
                </a:cubicBezTo>
                <a:lnTo>
                  <a:pt x="66229" y="72749"/>
                </a:lnTo>
                <a:cubicBezTo>
                  <a:pt x="67398" y="69737"/>
                  <a:pt x="69737" y="67398"/>
                  <a:pt x="72749" y="66229"/>
                </a:cubicBezTo>
                <a:lnTo>
                  <a:pt x="123882" y="46562"/>
                </a:lnTo>
                <a:cubicBezTo>
                  <a:pt x="130756" y="43904"/>
                  <a:pt x="137524" y="50672"/>
                  <a:pt x="134867" y="57547"/>
                </a:cubicBezTo>
                <a:lnTo>
                  <a:pt x="115200" y="108680"/>
                </a:lnTo>
                <a:cubicBezTo>
                  <a:pt x="114066" y="111692"/>
                  <a:pt x="111692" y="114031"/>
                  <a:pt x="108680" y="115200"/>
                </a:cubicBezTo>
                <a:close/>
                <a:moveTo>
                  <a:pt x="102054" y="90714"/>
                </a:moveTo>
                <a:cubicBezTo>
                  <a:pt x="102054" y="84456"/>
                  <a:pt x="96973" y="79375"/>
                  <a:pt x="90714" y="79375"/>
                </a:cubicBezTo>
                <a:cubicBezTo>
                  <a:pt x="84456" y="79375"/>
                  <a:pt x="79375" y="84456"/>
                  <a:pt x="79375" y="90714"/>
                </a:cubicBezTo>
                <a:cubicBezTo>
                  <a:pt x="79375" y="96973"/>
                  <a:pt x="84456" y="102054"/>
                  <a:pt x="90714" y="102054"/>
                </a:cubicBezTo>
                <a:cubicBezTo>
                  <a:pt x="96973" y="102054"/>
                  <a:pt x="102054" y="96973"/>
                  <a:pt x="102054" y="90714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9" name="Text 26"/>
          <p:cNvSpPr/>
          <p:nvPr/>
        </p:nvSpPr>
        <p:spPr>
          <a:xfrm>
            <a:off x="6794500" y="4318000"/>
            <a:ext cx="1342571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Theme Examples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6458857" y="4717143"/>
            <a:ext cx="2521857" cy="399143"/>
          </a:xfrm>
          <a:custGeom>
            <a:avLst/>
            <a:gdLst/>
            <a:ahLst/>
            <a:cxnLst/>
            <a:rect l="l" t="t" r="r" b="b"/>
            <a:pathLst>
              <a:path w="2521857" h="399143">
                <a:moveTo>
                  <a:pt x="36286" y="0"/>
                </a:moveTo>
                <a:lnTo>
                  <a:pt x="2485571" y="0"/>
                </a:lnTo>
                <a:cubicBezTo>
                  <a:pt x="2505611" y="0"/>
                  <a:pt x="2521857" y="16246"/>
                  <a:pt x="2521857" y="36286"/>
                </a:cubicBezTo>
                <a:lnTo>
                  <a:pt x="2521857" y="362857"/>
                </a:lnTo>
                <a:cubicBezTo>
                  <a:pt x="2521857" y="382897"/>
                  <a:pt x="2505611" y="399143"/>
                  <a:pt x="2485571" y="399143"/>
                </a:cubicBezTo>
                <a:lnTo>
                  <a:pt x="36286" y="399143"/>
                </a:lnTo>
                <a:cubicBezTo>
                  <a:pt x="16246" y="399143"/>
                  <a:pt x="0" y="382897"/>
                  <a:pt x="0" y="362857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6535964" y="4826000"/>
            <a:ext cx="2367643" cy="181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of Deep Work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9089571" y="4717143"/>
            <a:ext cx="2521857" cy="399143"/>
          </a:xfrm>
          <a:custGeom>
            <a:avLst/>
            <a:gdLst/>
            <a:ahLst/>
            <a:cxnLst/>
            <a:rect l="l" t="t" r="r" b="b"/>
            <a:pathLst>
              <a:path w="2521857" h="399143">
                <a:moveTo>
                  <a:pt x="36286" y="0"/>
                </a:moveTo>
                <a:lnTo>
                  <a:pt x="2485571" y="0"/>
                </a:lnTo>
                <a:cubicBezTo>
                  <a:pt x="2505611" y="0"/>
                  <a:pt x="2521857" y="16246"/>
                  <a:pt x="2521857" y="36286"/>
                </a:cubicBezTo>
                <a:lnTo>
                  <a:pt x="2521857" y="362857"/>
                </a:lnTo>
                <a:cubicBezTo>
                  <a:pt x="2521857" y="382897"/>
                  <a:pt x="2505611" y="399143"/>
                  <a:pt x="2485571" y="399143"/>
                </a:cubicBezTo>
                <a:lnTo>
                  <a:pt x="36286" y="399143"/>
                </a:lnTo>
                <a:cubicBezTo>
                  <a:pt x="16246" y="399143"/>
                  <a:pt x="0" y="382897"/>
                  <a:pt x="0" y="362857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9166679" y="4826000"/>
            <a:ext cx="2367643" cy="181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of Foundation Building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458857" y="5225143"/>
            <a:ext cx="2521857" cy="399143"/>
          </a:xfrm>
          <a:custGeom>
            <a:avLst/>
            <a:gdLst/>
            <a:ahLst/>
            <a:cxnLst/>
            <a:rect l="l" t="t" r="r" b="b"/>
            <a:pathLst>
              <a:path w="2521857" h="399143">
                <a:moveTo>
                  <a:pt x="36286" y="0"/>
                </a:moveTo>
                <a:lnTo>
                  <a:pt x="2485571" y="0"/>
                </a:lnTo>
                <a:cubicBezTo>
                  <a:pt x="2505611" y="0"/>
                  <a:pt x="2521857" y="16246"/>
                  <a:pt x="2521857" y="36286"/>
                </a:cubicBezTo>
                <a:lnTo>
                  <a:pt x="2521857" y="362857"/>
                </a:lnTo>
                <a:cubicBezTo>
                  <a:pt x="2521857" y="382897"/>
                  <a:pt x="2505611" y="399143"/>
                  <a:pt x="2485571" y="399143"/>
                </a:cubicBezTo>
                <a:lnTo>
                  <a:pt x="36286" y="399143"/>
                </a:lnTo>
                <a:cubicBezTo>
                  <a:pt x="16246" y="399143"/>
                  <a:pt x="0" y="382897"/>
                  <a:pt x="0" y="362857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5" name="Text 32"/>
          <p:cNvSpPr/>
          <p:nvPr/>
        </p:nvSpPr>
        <p:spPr>
          <a:xfrm>
            <a:off x="6535964" y="5334000"/>
            <a:ext cx="2367643" cy="181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of Strategic Visibility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9089571" y="5225143"/>
            <a:ext cx="2521857" cy="399143"/>
          </a:xfrm>
          <a:custGeom>
            <a:avLst/>
            <a:gdLst/>
            <a:ahLst/>
            <a:cxnLst/>
            <a:rect l="l" t="t" r="r" b="b"/>
            <a:pathLst>
              <a:path w="2521857" h="399143">
                <a:moveTo>
                  <a:pt x="36286" y="0"/>
                </a:moveTo>
                <a:lnTo>
                  <a:pt x="2485571" y="0"/>
                </a:lnTo>
                <a:cubicBezTo>
                  <a:pt x="2505611" y="0"/>
                  <a:pt x="2521857" y="16246"/>
                  <a:pt x="2521857" y="36286"/>
                </a:cubicBezTo>
                <a:lnTo>
                  <a:pt x="2521857" y="362857"/>
                </a:lnTo>
                <a:cubicBezTo>
                  <a:pt x="2521857" y="382897"/>
                  <a:pt x="2505611" y="399143"/>
                  <a:pt x="2485571" y="399143"/>
                </a:cubicBezTo>
                <a:lnTo>
                  <a:pt x="36286" y="399143"/>
                </a:lnTo>
                <a:cubicBezTo>
                  <a:pt x="16246" y="399143"/>
                  <a:pt x="0" y="382897"/>
                  <a:pt x="0" y="362857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7" name="Text 34"/>
          <p:cNvSpPr/>
          <p:nvPr/>
        </p:nvSpPr>
        <p:spPr>
          <a:xfrm>
            <a:off x="9166679" y="5334000"/>
            <a:ext cx="2367643" cy="181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of Financial Freedom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6259286" y="6023429"/>
            <a:ext cx="5569857" cy="725714"/>
          </a:xfrm>
          <a:custGeom>
            <a:avLst/>
            <a:gdLst/>
            <a:ahLst/>
            <a:cxnLst/>
            <a:rect l="l" t="t" r="r" b="b"/>
            <a:pathLst>
              <a:path w="5569857" h="725714">
                <a:moveTo>
                  <a:pt x="36286" y="0"/>
                </a:moveTo>
                <a:lnTo>
                  <a:pt x="5497286" y="0"/>
                </a:lnTo>
                <a:cubicBezTo>
                  <a:pt x="5537366" y="0"/>
                  <a:pt x="5569857" y="32491"/>
                  <a:pt x="5569857" y="72571"/>
                </a:cubicBezTo>
                <a:lnTo>
                  <a:pt x="5569857" y="653143"/>
                </a:lnTo>
                <a:cubicBezTo>
                  <a:pt x="5569857" y="693223"/>
                  <a:pt x="5537366" y="725714"/>
                  <a:pt x="5497286" y="725714"/>
                </a:cubicBezTo>
                <a:lnTo>
                  <a:pt x="36286" y="725714"/>
                </a:lnTo>
                <a:cubicBezTo>
                  <a:pt x="16246" y="725714"/>
                  <a:pt x="0" y="709469"/>
                  <a:pt x="0" y="689429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39" name="Shape 36"/>
          <p:cNvSpPr/>
          <p:nvPr/>
        </p:nvSpPr>
        <p:spPr>
          <a:xfrm>
            <a:off x="6259286" y="6023429"/>
            <a:ext cx="36286" cy="725714"/>
          </a:xfrm>
          <a:custGeom>
            <a:avLst/>
            <a:gdLst/>
            <a:ahLst/>
            <a:cxnLst/>
            <a:rect l="l" t="t" r="r" b="b"/>
            <a:pathLst>
              <a:path w="36286" h="725714">
                <a:moveTo>
                  <a:pt x="36286" y="0"/>
                </a:moveTo>
                <a:lnTo>
                  <a:pt x="36286" y="0"/>
                </a:lnTo>
                <a:lnTo>
                  <a:pt x="36286" y="725714"/>
                </a:lnTo>
                <a:lnTo>
                  <a:pt x="36286" y="725714"/>
                </a:lnTo>
                <a:cubicBezTo>
                  <a:pt x="16246" y="725714"/>
                  <a:pt x="0" y="709469"/>
                  <a:pt x="0" y="689429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0" name="Text 37"/>
          <p:cNvSpPr/>
          <p:nvPr/>
        </p:nvSpPr>
        <p:spPr>
          <a:xfrm>
            <a:off x="6422571" y="6168571"/>
            <a:ext cx="5334000" cy="435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Choose based on your review — what does the data say you need most?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50" y="381000"/>
            <a:ext cx="1990725" cy="304800"/>
          </a:xfrm>
          <a:custGeom>
            <a:avLst/>
            <a:gdLst/>
            <a:ahLst/>
            <a:cxnLst/>
            <a:rect l="l" t="t" r="r" b="b"/>
            <a:pathLst>
              <a:path w="1990725" h="304800">
                <a:moveTo>
                  <a:pt x="0" y="0"/>
                </a:moveTo>
                <a:lnTo>
                  <a:pt x="1990725" y="0"/>
                </a:lnTo>
                <a:lnTo>
                  <a:pt x="19907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00050" y="381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38100" y="0"/>
                </a:lnTo>
                <a:lnTo>
                  <a:pt x="381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438150"/>
            <a:ext cx="1737866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DESIGNING YEAR AHEAD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001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Big 5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335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Five Outcomes That Would Make This Year Exceptional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90525" y="1876425"/>
            <a:ext cx="2143125" cy="3905250"/>
          </a:xfrm>
          <a:custGeom>
            <a:avLst/>
            <a:gdLst/>
            <a:ahLst/>
            <a:cxnLst/>
            <a:rect l="l" t="t" r="r" b="b"/>
            <a:pathLst>
              <a:path w="2143125" h="3905250">
                <a:moveTo>
                  <a:pt x="114293" y="0"/>
                </a:moveTo>
                <a:lnTo>
                  <a:pt x="2028832" y="0"/>
                </a:lnTo>
                <a:cubicBezTo>
                  <a:pt x="2091954" y="0"/>
                  <a:pt x="2143125" y="51171"/>
                  <a:pt x="2143125" y="114293"/>
                </a:cubicBezTo>
                <a:lnTo>
                  <a:pt x="2143125" y="3790957"/>
                </a:lnTo>
                <a:cubicBezTo>
                  <a:pt x="2143125" y="3854079"/>
                  <a:pt x="2091954" y="3905250"/>
                  <a:pt x="2028832" y="3905250"/>
                </a:cubicBezTo>
                <a:lnTo>
                  <a:pt x="114293" y="3905250"/>
                </a:lnTo>
                <a:cubicBezTo>
                  <a:pt x="51171" y="3905250"/>
                  <a:pt x="0" y="3854079"/>
                  <a:pt x="0" y="3790957"/>
                </a:cubicBezTo>
                <a:lnTo>
                  <a:pt x="0" y="114293"/>
                </a:lnTo>
                <a:cubicBezTo>
                  <a:pt x="0" y="51171"/>
                  <a:pt x="51171" y="0"/>
                  <a:pt x="114293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96280" y="20764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9" name="Text 7"/>
          <p:cNvSpPr/>
          <p:nvPr/>
        </p:nvSpPr>
        <p:spPr>
          <a:xfrm>
            <a:off x="1350094" y="2171700"/>
            <a:ext cx="228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234380" y="2724150"/>
            <a:ext cx="457200" cy="19050"/>
          </a:xfrm>
          <a:custGeom>
            <a:avLst/>
            <a:gdLst/>
            <a:ahLst/>
            <a:cxnLst/>
            <a:rect l="l" t="t" r="r" b="b"/>
            <a:pathLst>
              <a:path w="457200" h="19050">
                <a:moveTo>
                  <a:pt x="0" y="0"/>
                </a:moveTo>
                <a:lnTo>
                  <a:pt x="457200" y="0"/>
                </a:lnTo>
                <a:lnTo>
                  <a:pt x="45720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1" name="Text 9"/>
          <p:cNvSpPr/>
          <p:nvPr/>
        </p:nvSpPr>
        <p:spPr>
          <a:xfrm>
            <a:off x="590550" y="28956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Outcome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90550" y="3086100"/>
            <a:ext cx="1819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1]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90550" y="34290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Measure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90550" y="36195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[How you'll know it's done]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90550" y="39243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Deadline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90550" y="41148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[Date]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90550" y="5310188"/>
            <a:ext cx="1743075" cy="9525"/>
          </a:xfrm>
          <a:custGeom>
            <a:avLst/>
            <a:gdLst/>
            <a:ahLst/>
            <a:cxnLst/>
            <a:rect l="l" t="t" r="r" b="b"/>
            <a:pathLst>
              <a:path w="1743075" h="9525">
                <a:moveTo>
                  <a:pt x="0" y="0"/>
                </a:moveTo>
                <a:lnTo>
                  <a:pt x="1743075" y="0"/>
                </a:lnTo>
                <a:lnTo>
                  <a:pt x="1743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61975" y="542925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[CRITICAL/IMPORTANT]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2706960" y="1876425"/>
            <a:ext cx="2143125" cy="3905250"/>
          </a:xfrm>
          <a:custGeom>
            <a:avLst/>
            <a:gdLst/>
            <a:ahLst/>
            <a:cxnLst/>
            <a:rect l="l" t="t" r="r" b="b"/>
            <a:pathLst>
              <a:path w="2143125" h="3905250">
                <a:moveTo>
                  <a:pt x="114293" y="0"/>
                </a:moveTo>
                <a:lnTo>
                  <a:pt x="2028832" y="0"/>
                </a:lnTo>
                <a:cubicBezTo>
                  <a:pt x="2091954" y="0"/>
                  <a:pt x="2143125" y="51171"/>
                  <a:pt x="2143125" y="114293"/>
                </a:cubicBezTo>
                <a:lnTo>
                  <a:pt x="2143125" y="3790957"/>
                </a:lnTo>
                <a:cubicBezTo>
                  <a:pt x="2143125" y="3854079"/>
                  <a:pt x="2091954" y="3905250"/>
                  <a:pt x="2028832" y="3905250"/>
                </a:cubicBezTo>
                <a:lnTo>
                  <a:pt x="114293" y="3905250"/>
                </a:lnTo>
                <a:cubicBezTo>
                  <a:pt x="51171" y="3905250"/>
                  <a:pt x="0" y="3854079"/>
                  <a:pt x="0" y="3790957"/>
                </a:cubicBezTo>
                <a:lnTo>
                  <a:pt x="0" y="114293"/>
                </a:lnTo>
                <a:cubicBezTo>
                  <a:pt x="0" y="51171"/>
                  <a:pt x="51171" y="0"/>
                  <a:pt x="114293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512790" y="20764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1" name="Text 19"/>
          <p:cNvSpPr/>
          <p:nvPr/>
        </p:nvSpPr>
        <p:spPr>
          <a:xfrm>
            <a:off x="3640187" y="2171700"/>
            <a:ext cx="2762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550890" y="2724150"/>
            <a:ext cx="457200" cy="19050"/>
          </a:xfrm>
          <a:custGeom>
            <a:avLst/>
            <a:gdLst/>
            <a:ahLst/>
            <a:cxnLst/>
            <a:rect l="l" t="t" r="r" b="b"/>
            <a:pathLst>
              <a:path w="457200" h="19050">
                <a:moveTo>
                  <a:pt x="0" y="0"/>
                </a:moveTo>
                <a:lnTo>
                  <a:pt x="457200" y="0"/>
                </a:lnTo>
                <a:lnTo>
                  <a:pt x="45720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3" name="Text 21"/>
          <p:cNvSpPr/>
          <p:nvPr/>
        </p:nvSpPr>
        <p:spPr>
          <a:xfrm>
            <a:off x="2906985" y="28956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Outcome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2906985" y="3086100"/>
            <a:ext cx="1819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2]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2906985" y="34290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Measure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2906985" y="36195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[How you'll know it's done]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2906985" y="39243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Deadline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2906985" y="41148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[Date]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2906985" y="5310188"/>
            <a:ext cx="1743075" cy="9525"/>
          </a:xfrm>
          <a:custGeom>
            <a:avLst/>
            <a:gdLst/>
            <a:ahLst/>
            <a:cxnLst/>
            <a:rect l="l" t="t" r="r" b="b"/>
            <a:pathLst>
              <a:path w="1743075" h="9525">
                <a:moveTo>
                  <a:pt x="0" y="0"/>
                </a:moveTo>
                <a:lnTo>
                  <a:pt x="1743075" y="0"/>
                </a:lnTo>
                <a:lnTo>
                  <a:pt x="1743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2878410" y="542925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[CRITICAL/IMPORTANT]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023470" y="1876425"/>
            <a:ext cx="2143125" cy="3905250"/>
          </a:xfrm>
          <a:custGeom>
            <a:avLst/>
            <a:gdLst/>
            <a:ahLst/>
            <a:cxnLst/>
            <a:rect l="l" t="t" r="r" b="b"/>
            <a:pathLst>
              <a:path w="2143125" h="3905250">
                <a:moveTo>
                  <a:pt x="114293" y="0"/>
                </a:moveTo>
                <a:lnTo>
                  <a:pt x="2028832" y="0"/>
                </a:lnTo>
                <a:cubicBezTo>
                  <a:pt x="2091954" y="0"/>
                  <a:pt x="2143125" y="51171"/>
                  <a:pt x="2143125" y="114293"/>
                </a:cubicBezTo>
                <a:lnTo>
                  <a:pt x="2143125" y="3790957"/>
                </a:lnTo>
                <a:cubicBezTo>
                  <a:pt x="2143125" y="3854079"/>
                  <a:pt x="2091954" y="3905250"/>
                  <a:pt x="2028832" y="3905250"/>
                </a:cubicBezTo>
                <a:lnTo>
                  <a:pt x="114293" y="3905250"/>
                </a:lnTo>
                <a:cubicBezTo>
                  <a:pt x="51171" y="3905250"/>
                  <a:pt x="0" y="3854079"/>
                  <a:pt x="0" y="3790957"/>
                </a:cubicBezTo>
                <a:lnTo>
                  <a:pt x="0" y="114293"/>
                </a:lnTo>
                <a:cubicBezTo>
                  <a:pt x="0" y="51171"/>
                  <a:pt x="51171" y="0"/>
                  <a:pt x="114293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829226" y="20764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3" name="Text 31"/>
          <p:cNvSpPr/>
          <p:nvPr/>
        </p:nvSpPr>
        <p:spPr>
          <a:xfrm>
            <a:off x="5955878" y="2171700"/>
            <a:ext cx="2762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5867326" y="2724150"/>
            <a:ext cx="457200" cy="19050"/>
          </a:xfrm>
          <a:custGeom>
            <a:avLst/>
            <a:gdLst/>
            <a:ahLst/>
            <a:cxnLst/>
            <a:rect l="l" t="t" r="r" b="b"/>
            <a:pathLst>
              <a:path w="457200" h="19050">
                <a:moveTo>
                  <a:pt x="0" y="0"/>
                </a:moveTo>
                <a:lnTo>
                  <a:pt x="457200" y="0"/>
                </a:lnTo>
                <a:lnTo>
                  <a:pt x="45720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5" name="Text 33"/>
          <p:cNvSpPr/>
          <p:nvPr/>
        </p:nvSpPr>
        <p:spPr>
          <a:xfrm>
            <a:off x="5223495" y="28956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Outcome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223495" y="3086100"/>
            <a:ext cx="1819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3]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5223495" y="34290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Measure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223495" y="36195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[How you'll know it's done]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223495" y="39243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Deadline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223495" y="41148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[Date]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223495" y="5310188"/>
            <a:ext cx="1743075" cy="9525"/>
          </a:xfrm>
          <a:custGeom>
            <a:avLst/>
            <a:gdLst/>
            <a:ahLst/>
            <a:cxnLst/>
            <a:rect l="l" t="t" r="r" b="b"/>
            <a:pathLst>
              <a:path w="1743075" h="9525">
                <a:moveTo>
                  <a:pt x="0" y="0"/>
                </a:moveTo>
                <a:lnTo>
                  <a:pt x="1743075" y="0"/>
                </a:lnTo>
                <a:lnTo>
                  <a:pt x="1743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5194920" y="542925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[CRITICAL/IMPORTANT]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339905" y="1876425"/>
            <a:ext cx="2143125" cy="3905250"/>
          </a:xfrm>
          <a:custGeom>
            <a:avLst/>
            <a:gdLst/>
            <a:ahLst/>
            <a:cxnLst/>
            <a:rect l="l" t="t" r="r" b="b"/>
            <a:pathLst>
              <a:path w="2143125" h="3905250">
                <a:moveTo>
                  <a:pt x="114293" y="0"/>
                </a:moveTo>
                <a:lnTo>
                  <a:pt x="2028832" y="0"/>
                </a:lnTo>
                <a:cubicBezTo>
                  <a:pt x="2091954" y="0"/>
                  <a:pt x="2143125" y="51171"/>
                  <a:pt x="2143125" y="114293"/>
                </a:cubicBezTo>
                <a:lnTo>
                  <a:pt x="2143125" y="3790957"/>
                </a:lnTo>
                <a:cubicBezTo>
                  <a:pt x="2143125" y="3854079"/>
                  <a:pt x="2091954" y="3905250"/>
                  <a:pt x="2028832" y="3905250"/>
                </a:cubicBezTo>
                <a:lnTo>
                  <a:pt x="114293" y="3905250"/>
                </a:lnTo>
                <a:cubicBezTo>
                  <a:pt x="51171" y="3905250"/>
                  <a:pt x="0" y="3854079"/>
                  <a:pt x="0" y="3790957"/>
                </a:cubicBezTo>
                <a:lnTo>
                  <a:pt x="0" y="114293"/>
                </a:lnTo>
                <a:cubicBezTo>
                  <a:pt x="0" y="51171"/>
                  <a:pt x="51171" y="0"/>
                  <a:pt x="114293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145735" y="20764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5" name="Text 43"/>
          <p:cNvSpPr/>
          <p:nvPr/>
        </p:nvSpPr>
        <p:spPr>
          <a:xfrm>
            <a:off x="8265988" y="2171700"/>
            <a:ext cx="2952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183835" y="2724150"/>
            <a:ext cx="457200" cy="19050"/>
          </a:xfrm>
          <a:custGeom>
            <a:avLst/>
            <a:gdLst/>
            <a:ahLst/>
            <a:cxnLst/>
            <a:rect l="l" t="t" r="r" b="b"/>
            <a:pathLst>
              <a:path w="457200" h="19050">
                <a:moveTo>
                  <a:pt x="0" y="0"/>
                </a:moveTo>
                <a:lnTo>
                  <a:pt x="457200" y="0"/>
                </a:lnTo>
                <a:lnTo>
                  <a:pt x="45720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7" name="Text 45"/>
          <p:cNvSpPr/>
          <p:nvPr/>
        </p:nvSpPr>
        <p:spPr>
          <a:xfrm>
            <a:off x="7539930" y="28956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Outcome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539930" y="3086100"/>
            <a:ext cx="1819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4]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7539930" y="34290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Measure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7539930" y="36195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[How you'll know it's done]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539930" y="39243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Deadline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7539930" y="41148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[Date]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7539930" y="5310188"/>
            <a:ext cx="1743075" cy="9525"/>
          </a:xfrm>
          <a:custGeom>
            <a:avLst/>
            <a:gdLst/>
            <a:ahLst/>
            <a:cxnLst/>
            <a:rect l="l" t="t" r="r" b="b"/>
            <a:pathLst>
              <a:path w="1743075" h="9525">
                <a:moveTo>
                  <a:pt x="0" y="0"/>
                </a:moveTo>
                <a:lnTo>
                  <a:pt x="1743075" y="0"/>
                </a:lnTo>
                <a:lnTo>
                  <a:pt x="1743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7511355" y="542925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[CRITICAL/IMPORTANT]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9656415" y="1876425"/>
            <a:ext cx="2143125" cy="3905250"/>
          </a:xfrm>
          <a:custGeom>
            <a:avLst/>
            <a:gdLst/>
            <a:ahLst/>
            <a:cxnLst/>
            <a:rect l="l" t="t" r="r" b="b"/>
            <a:pathLst>
              <a:path w="2143125" h="3905250">
                <a:moveTo>
                  <a:pt x="114293" y="0"/>
                </a:moveTo>
                <a:lnTo>
                  <a:pt x="2028832" y="0"/>
                </a:lnTo>
                <a:cubicBezTo>
                  <a:pt x="2091954" y="0"/>
                  <a:pt x="2143125" y="51171"/>
                  <a:pt x="2143125" y="114293"/>
                </a:cubicBezTo>
                <a:lnTo>
                  <a:pt x="2143125" y="3790957"/>
                </a:lnTo>
                <a:cubicBezTo>
                  <a:pt x="2143125" y="3854079"/>
                  <a:pt x="2091954" y="3905250"/>
                  <a:pt x="2028832" y="3905250"/>
                </a:cubicBezTo>
                <a:lnTo>
                  <a:pt x="114293" y="3905250"/>
                </a:lnTo>
                <a:cubicBezTo>
                  <a:pt x="51171" y="3905250"/>
                  <a:pt x="0" y="3854079"/>
                  <a:pt x="0" y="3790957"/>
                </a:cubicBezTo>
                <a:lnTo>
                  <a:pt x="0" y="114293"/>
                </a:lnTo>
                <a:cubicBezTo>
                  <a:pt x="0" y="51171"/>
                  <a:pt x="51171" y="0"/>
                  <a:pt x="114293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0462171" y="20764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7" name="Text 55"/>
          <p:cNvSpPr/>
          <p:nvPr/>
        </p:nvSpPr>
        <p:spPr>
          <a:xfrm>
            <a:off x="10590237" y="2171700"/>
            <a:ext cx="2762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5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10500271" y="2724150"/>
            <a:ext cx="457200" cy="19050"/>
          </a:xfrm>
          <a:custGeom>
            <a:avLst/>
            <a:gdLst/>
            <a:ahLst/>
            <a:cxnLst/>
            <a:rect l="l" t="t" r="r" b="b"/>
            <a:pathLst>
              <a:path w="457200" h="19050">
                <a:moveTo>
                  <a:pt x="0" y="0"/>
                </a:moveTo>
                <a:lnTo>
                  <a:pt x="457200" y="0"/>
                </a:lnTo>
                <a:lnTo>
                  <a:pt x="45720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9" name="Text 57"/>
          <p:cNvSpPr/>
          <p:nvPr/>
        </p:nvSpPr>
        <p:spPr>
          <a:xfrm>
            <a:off x="9856440" y="28956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Outcome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856440" y="3086100"/>
            <a:ext cx="1819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5]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9856440" y="34290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Measure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9856440" y="36195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[How you'll know it's done]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9856440" y="392430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Deadline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9856440" y="411480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[Date]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9856440" y="5310188"/>
            <a:ext cx="1743075" cy="9525"/>
          </a:xfrm>
          <a:custGeom>
            <a:avLst/>
            <a:gdLst/>
            <a:ahLst/>
            <a:cxnLst/>
            <a:rect l="l" t="t" r="r" b="b"/>
            <a:pathLst>
              <a:path w="1743075" h="9525">
                <a:moveTo>
                  <a:pt x="0" y="0"/>
                </a:moveTo>
                <a:lnTo>
                  <a:pt x="1743075" y="0"/>
                </a:lnTo>
                <a:lnTo>
                  <a:pt x="1743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9827865" y="5429250"/>
            <a:ext cx="1800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[CRITICAL/IMPORTANT]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400050" y="5943600"/>
            <a:ext cx="11410950" cy="533400"/>
          </a:xfrm>
          <a:custGeom>
            <a:avLst/>
            <a:gdLst/>
            <a:ahLst/>
            <a:cxnLst/>
            <a:rect l="l" t="t" r="r" b="b"/>
            <a:pathLst>
              <a:path w="11410950" h="533400">
                <a:moveTo>
                  <a:pt x="38100" y="0"/>
                </a:moveTo>
                <a:lnTo>
                  <a:pt x="11334748" y="0"/>
                </a:lnTo>
                <a:cubicBezTo>
                  <a:pt x="11376833" y="0"/>
                  <a:pt x="11410950" y="34117"/>
                  <a:pt x="11410950" y="76202"/>
                </a:cubicBezTo>
                <a:lnTo>
                  <a:pt x="11410950" y="457198"/>
                </a:lnTo>
                <a:cubicBezTo>
                  <a:pt x="11410950" y="499283"/>
                  <a:pt x="11376833" y="533400"/>
                  <a:pt x="11334748" y="533400"/>
                </a:cubicBezTo>
                <a:lnTo>
                  <a:pt x="38100" y="533400"/>
                </a:lnTo>
                <a:cubicBezTo>
                  <a:pt x="17072" y="533400"/>
                  <a:pt x="0" y="516328"/>
                  <a:pt x="0" y="495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68" name="Shape 66"/>
          <p:cNvSpPr/>
          <p:nvPr/>
        </p:nvSpPr>
        <p:spPr>
          <a:xfrm>
            <a:off x="400050" y="5943600"/>
            <a:ext cx="38100" cy="533400"/>
          </a:xfrm>
          <a:custGeom>
            <a:avLst/>
            <a:gdLst/>
            <a:ahLst/>
            <a:cxnLst/>
            <a:rect l="l" t="t" r="r" b="b"/>
            <a:pathLst>
              <a:path w="38100" h="533400">
                <a:moveTo>
                  <a:pt x="38100" y="0"/>
                </a:moveTo>
                <a:lnTo>
                  <a:pt x="38100" y="0"/>
                </a:lnTo>
                <a:lnTo>
                  <a:pt x="38100" y="533400"/>
                </a:lnTo>
                <a:lnTo>
                  <a:pt x="38100" y="533400"/>
                </a:lnTo>
                <a:cubicBezTo>
                  <a:pt x="17072" y="533400"/>
                  <a:pt x="0" y="516328"/>
                  <a:pt x="0" y="495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69" name="Shape 67"/>
          <p:cNvSpPr/>
          <p:nvPr/>
        </p:nvSpPr>
        <p:spPr>
          <a:xfrm>
            <a:off x="609600" y="61341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70" name="Text 68"/>
          <p:cNvSpPr/>
          <p:nvPr/>
        </p:nvSpPr>
        <p:spPr>
          <a:xfrm>
            <a:off x="819150" y="6096000"/>
            <a:ext cx="10915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Good goals should feel slightly scary but not unrealistic. If achieved, they would make this year exceptional.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50" y="381000"/>
            <a:ext cx="1990725" cy="304800"/>
          </a:xfrm>
          <a:custGeom>
            <a:avLst/>
            <a:gdLst/>
            <a:ahLst/>
            <a:cxnLst/>
            <a:rect l="l" t="t" r="r" b="b"/>
            <a:pathLst>
              <a:path w="1990725" h="304800">
                <a:moveTo>
                  <a:pt x="0" y="0"/>
                </a:moveTo>
                <a:lnTo>
                  <a:pt x="1990725" y="0"/>
                </a:lnTo>
                <a:lnTo>
                  <a:pt x="19907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00050" y="381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38100" y="0"/>
                </a:lnTo>
                <a:lnTo>
                  <a:pt x="381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438150"/>
            <a:ext cx="1737866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DESIGNING YEAR AHEAD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001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Quarterly Milestones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335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Break the Year Into Sprints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90525" y="1876425"/>
            <a:ext cx="2695575" cy="4591050"/>
          </a:xfrm>
          <a:custGeom>
            <a:avLst/>
            <a:gdLst/>
            <a:ahLst/>
            <a:cxnLst/>
            <a:rect l="l" t="t" r="r" b="b"/>
            <a:pathLst>
              <a:path w="2695575" h="4591050">
                <a:moveTo>
                  <a:pt x="114292" y="0"/>
                </a:moveTo>
                <a:lnTo>
                  <a:pt x="2581283" y="0"/>
                </a:lnTo>
                <a:cubicBezTo>
                  <a:pt x="2644405" y="0"/>
                  <a:pt x="2695575" y="51170"/>
                  <a:pt x="2695575" y="114292"/>
                </a:cubicBezTo>
                <a:lnTo>
                  <a:pt x="2695575" y="4476758"/>
                </a:lnTo>
                <a:cubicBezTo>
                  <a:pt x="2695575" y="4539880"/>
                  <a:pt x="2644405" y="4591050"/>
                  <a:pt x="2581283" y="4591050"/>
                </a:cubicBezTo>
                <a:lnTo>
                  <a:pt x="114292" y="4591050"/>
                </a:lnTo>
                <a:cubicBezTo>
                  <a:pt x="51170" y="4591050"/>
                  <a:pt x="0" y="4539880"/>
                  <a:pt x="0" y="4476758"/>
                </a:cubicBezTo>
                <a:lnTo>
                  <a:pt x="0" y="114292"/>
                </a:lnTo>
                <a:cubicBezTo>
                  <a:pt x="0" y="51213"/>
                  <a:pt x="51213" y="0"/>
                  <a:pt x="114292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65883" y="2114550"/>
            <a:ext cx="542925" cy="495300"/>
          </a:xfrm>
          <a:custGeom>
            <a:avLst/>
            <a:gdLst/>
            <a:ahLst/>
            <a:cxnLst/>
            <a:rect l="l" t="t" r="r" b="b"/>
            <a:pathLst>
              <a:path w="542925" h="495300">
                <a:moveTo>
                  <a:pt x="76202" y="0"/>
                </a:moveTo>
                <a:lnTo>
                  <a:pt x="466723" y="0"/>
                </a:lnTo>
                <a:cubicBezTo>
                  <a:pt x="508808" y="0"/>
                  <a:pt x="542925" y="34117"/>
                  <a:pt x="542925" y="76202"/>
                </a:cubicBezTo>
                <a:lnTo>
                  <a:pt x="542925" y="419098"/>
                </a:lnTo>
                <a:cubicBezTo>
                  <a:pt x="542925" y="461183"/>
                  <a:pt x="508808" y="495300"/>
                  <a:pt x="466723" y="495300"/>
                </a:cubicBezTo>
                <a:lnTo>
                  <a:pt x="76202" y="495300"/>
                </a:lnTo>
                <a:cubicBezTo>
                  <a:pt x="34117" y="495300"/>
                  <a:pt x="0" y="461183"/>
                  <a:pt x="0" y="4190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9" name="Text 7"/>
          <p:cNvSpPr/>
          <p:nvPr/>
        </p:nvSpPr>
        <p:spPr>
          <a:xfrm>
            <a:off x="1546845" y="2195513"/>
            <a:ext cx="38293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81025" y="2724150"/>
            <a:ext cx="2314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5313" y="3028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Jan — Mar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8650" y="3409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Focus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28650" y="3714750"/>
            <a:ext cx="229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Building habits, establishing systems, securing quick wins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8650" y="43243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Milestones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28650" y="46291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70334" y="47815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7" name="Text 15"/>
          <p:cNvSpPr/>
          <p:nvPr/>
        </p:nvSpPr>
        <p:spPr>
          <a:xfrm>
            <a:off x="985838" y="4743450"/>
            <a:ext cx="828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1]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8650" y="51244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770334" y="52768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0" name="Text 18"/>
          <p:cNvSpPr/>
          <p:nvPr/>
        </p:nvSpPr>
        <p:spPr>
          <a:xfrm>
            <a:off x="985838" y="52387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2]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28650" y="56197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770334" y="57721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3" name="Text 21"/>
          <p:cNvSpPr/>
          <p:nvPr/>
        </p:nvSpPr>
        <p:spPr>
          <a:xfrm>
            <a:off x="985838" y="57340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3]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295650" y="1876425"/>
            <a:ext cx="2695575" cy="4591050"/>
          </a:xfrm>
          <a:custGeom>
            <a:avLst/>
            <a:gdLst/>
            <a:ahLst/>
            <a:cxnLst/>
            <a:rect l="l" t="t" r="r" b="b"/>
            <a:pathLst>
              <a:path w="2695575" h="4591050">
                <a:moveTo>
                  <a:pt x="114292" y="0"/>
                </a:moveTo>
                <a:lnTo>
                  <a:pt x="2581283" y="0"/>
                </a:lnTo>
                <a:cubicBezTo>
                  <a:pt x="2644405" y="0"/>
                  <a:pt x="2695575" y="51170"/>
                  <a:pt x="2695575" y="114292"/>
                </a:cubicBezTo>
                <a:lnTo>
                  <a:pt x="2695575" y="4476758"/>
                </a:lnTo>
                <a:cubicBezTo>
                  <a:pt x="2695575" y="4539880"/>
                  <a:pt x="2644405" y="4591050"/>
                  <a:pt x="2581283" y="4591050"/>
                </a:cubicBezTo>
                <a:lnTo>
                  <a:pt x="114292" y="4591050"/>
                </a:lnTo>
                <a:cubicBezTo>
                  <a:pt x="51170" y="4591050"/>
                  <a:pt x="0" y="4539880"/>
                  <a:pt x="0" y="4476758"/>
                </a:cubicBezTo>
                <a:lnTo>
                  <a:pt x="0" y="114292"/>
                </a:lnTo>
                <a:cubicBezTo>
                  <a:pt x="0" y="51213"/>
                  <a:pt x="51213" y="0"/>
                  <a:pt x="114292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54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344591" y="2114550"/>
            <a:ext cx="600075" cy="495300"/>
          </a:xfrm>
          <a:custGeom>
            <a:avLst/>
            <a:gdLst/>
            <a:ahLst/>
            <a:cxnLst/>
            <a:rect l="l" t="t" r="r" b="b"/>
            <a:pathLst>
              <a:path w="600075" h="495300">
                <a:moveTo>
                  <a:pt x="76202" y="0"/>
                </a:moveTo>
                <a:lnTo>
                  <a:pt x="523873" y="0"/>
                </a:lnTo>
                <a:cubicBezTo>
                  <a:pt x="565958" y="0"/>
                  <a:pt x="600075" y="34117"/>
                  <a:pt x="600075" y="76202"/>
                </a:cubicBezTo>
                <a:lnTo>
                  <a:pt x="600075" y="419098"/>
                </a:lnTo>
                <a:cubicBezTo>
                  <a:pt x="600075" y="461183"/>
                  <a:pt x="565958" y="495300"/>
                  <a:pt x="523873" y="495300"/>
                </a:cubicBezTo>
                <a:lnTo>
                  <a:pt x="76202" y="495300"/>
                </a:lnTo>
                <a:cubicBezTo>
                  <a:pt x="34117" y="495300"/>
                  <a:pt x="0" y="461183"/>
                  <a:pt x="0" y="4190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6" name="Text 24"/>
          <p:cNvSpPr/>
          <p:nvPr/>
        </p:nvSpPr>
        <p:spPr>
          <a:xfrm>
            <a:off x="4425553" y="2195513"/>
            <a:ext cx="435769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Q2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486150" y="2724150"/>
            <a:ext cx="2314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Momentum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500438" y="3028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Apr — Jun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533775" y="3409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Focus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3533775" y="3714750"/>
            <a:ext cx="229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Building visible progress, making course corrections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3533775" y="43243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Milestones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3533775" y="46291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3675459" y="47815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4" name="Text 32"/>
          <p:cNvSpPr/>
          <p:nvPr/>
        </p:nvSpPr>
        <p:spPr>
          <a:xfrm>
            <a:off x="3890962" y="4743450"/>
            <a:ext cx="828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1]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533775" y="51244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675459" y="52768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7" name="Text 35"/>
          <p:cNvSpPr/>
          <p:nvPr/>
        </p:nvSpPr>
        <p:spPr>
          <a:xfrm>
            <a:off x="3890962" y="52387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2]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533775" y="56197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675459" y="57721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0" name="Text 38"/>
          <p:cNvSpPr/>
          <p:nvPr/>
        </p:nvSpPr>
        <p:spPr>
          <a:xfrm>
            <a:off x="3890962" y="57340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3]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200775" y="1876425"/>
            <a:ext cx="2695575" cy="4591050"/>
          </a:xfrm>
          <a:custGeom>
            <a:avLst/>
            <a:gdLst/>
            <a:ahLst/>
            <a:cxnLst/>
            <a:rect l="l" t="t" r="r" b="b"/>
            <a:pathLst>
              <a:path w="2695575" h="4591050">
                <a:moveTo>
                  <a:pt x="114292" y="0"/>
                </a:moveTo>
                <a:lnTo>
                  <a:pt x="2581283" y="0"/>
                </a:lnTo>
                <a:cubicBezTo>
                  <a:pt x="2644405" y="0"/>
                  <a:pt x="2695575" y="51170"/>
                  <a:pt x="2695575" y="114292"/>
                </a:cubicBezTo>
                <a:lnTo>
                  <a:pt x="2695575" y="4476758"/>
                </a:lnTo>
                <a:cubicBezTo>
                  <a:pt x="2695575" y="4539880"/>
                  <a:pt x="2644405" y="4591050"/>
                  <a:pt x="2581283" y="4591050"/>
                </a:cubicBezTo>
                <a:lnTo>
                  <a:pt x="114292" y="4591050"/>
                </a:lnTo>
                <a:cubicBezTo>
                  <a:pt x="51170" y="4591050"/>
                  <a:pt x="0" y="4539880"/>
                  <a:pt x="0" y="4476758"/>
                </a:cubicBezTo>
                <a:lnTo>
                  <a:pt x="0" y="114292"/>
                </a:lnTo>
                <a:cubicBezTo>
                  <a:pt x="0" y="51213"/>
                  <a:pt x="51213" y="0"/>
                  <a:pt x="114292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54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248971" y="2114550"/>
            <a:ext cx="600075" cy="495300"/>
          </a:xfrm>
          <a:custGeom>
            <a:avLst/>
            <a:gdLst/>
            <a:ahLst/>
            <a:cxnLst/>
            <a:rect l="l" t="t" r="r" b="b"/>
            <a:pathLst>
              <a:path w="600075" h="495300">
                <a:moveTo>
                  <a:pt x="76202" y="0"/>
                </a:moveTo>
                <a:lnTo>
                  <a:pt x="523873" y="0"/>
                </a:lnTo>
                <a:cubicBezTo>
                  <a:pt x="565958" y="0"/>
                  <a:pt x="600075" y="34117"/>
                  <a:pt x="600075" y="76202"/>
                </a:cubicBezTo>
                <a:lnTo>
                  <a:pt x="600075" y="419098"/>
                </a:lnTo>
                <a:cubicBezTo>
                  <a:pt x="600075" y="461183"/>
                  <a:pt x="565958" y="495300"/>
                  <a:pt x="523873" y="495300"/>
                </a:cubicBezTo>
                <a:lnTo>
                  <a:pt x="76202" y="495300"/>
                </a:lnTo>
                <a:cubicBezTo>
                  <a:pt x="34117" y="495300"/>
                  <a:pt x="0" y="461183"/>
                  <a:pt x="0" y="4190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3" name="Text 41"/>
          <p:cNvSpPr/>
          <p:nvPr/>
        </p:nvSpPr>
        <p:spPr>
          <a:xfrm>
            <a:off x="7329934" y="2195513"/>
            <a:ext cx="437257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Q3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391275" y="2724150"/>
            <a:ext cx="2314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Acceleration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05563" y="3028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Jul — Sep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38900" y="3409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Focus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438900" y="3714750"/>
            <a:ext cx="229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Major deliverables, leveraging existing progress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438900" y="43243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Milestones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438900" y="46291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6580584" y="47815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1" name="Text 49"/>
          <p:cNvSpPr/>
          <p:nvPr/>
        </p:nvSpPr>
        <p:spPr>
          <a:xfrm>
            <a:off x="6796088" y="4743450"/>
            <a:ext cx="828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1]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438900" y="51244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6580584" y="52768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4" name="Text 52"/>
          <p:cNvSpPr/>
          <p:nvPr/>
        </p:nvSpPr>
        <p:spPr>
          <a:xfrm>
            <a:off x="6796088" y="52387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2]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438900" y="56197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6580584" y="57721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7" name="Text 55"/>
          <p:cNvSpPr/>
          <p:nvPr/>
        </p:nvSpPr>
        <p:spPr>
          <a:xfrm>
            <a:off x="6796088" y="57340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3]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9105900" y="1876425"/>
            <a:ext cx="2695575" cy="4591050"/>
          </a:xfrm>
          <a:custGeom>
            <a:avLst/>
            <a:gdLst/>
            <a:ahLst/>
            <a:cxnLst/>
            <a:rect l="l" t="t" r="r" b="b"/>
            <a:pathLst>
              <a:path w="2695575" h="4591050">
                <a:moveTo>
                  <a:pt x="114292" y="0"/>
                </a:moveTo>
                <a:lnTo>
                  <a:pt x="2581283" y="0"/>
                </a:lnTo>
                <a:cubicBezTo>
                  <a:pt x="2644405" y="0"/>
                  <a:pt x="2695575" y="51170"/>
                  <a:pt x="2695575" y="114292"/>
                </a:cubicBezTo>
                <a:lnTo>
                  <a:pt x="2695575" y="4476758"/>
                </a:lnTo>
                <a:cubicBezTo>
                  <a:pt x="2695575" y="4539880"/>
                  <a:pt x="2644405" y="4591050"/>
                  <a:pt x="2581283" y="4591050"/>
                </a:cubicBezTo>
                <a:lnTo>
                  <a:pt x="114292" y="4591050"/>
                </a:lnTo>
                <a:cubicBezTo>
                  <a:pt x="51170" y="4591050"/>
                  <a:pt x="0" y="4539880"/>
                  <a:pt x="0" y="4476758"/>
                </a:cubicBezTo>
                <a:lnTo>
                  <a:pt x="0" y="114292"/>
                </a:lnTo>
                <a:cubicBezTo>
                  <a:pt x="0" y="51213"/>
                  <a:pt x="51213" y="0"/>
                  <a:pt x="114292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54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147697" y="2114550"/>
            <a:ext cx="609600" cy="495300"/>
          </a:xfrm>
          <a:custGeom>
            <a:avLst/>
            <a:gdLst/>
            <a:ahLst/>
            <a:cxnLst/>
            <a:rect l="l" t="t" r="r" b="b"/>
            <a:pathLst>
              <a:path w="609600" h="495300">
                <a:moveTo>
                  <a:pt x="76202" y="0"/>
                </a:moveTo>
                <a:lnTo>
                  <a:pt x="533398" y="0"/>
                </a:lnTo>
                <a:cubicBezTo>
                  <a:pt x="575483" y="0"/>
                  <a:pt x="609600" y="34117"/>
                  <a:pt x="609600" y="76202"/>
                </a:cubicBezTo>
                <a:lnTo>
                  <a:pt x="609600" y="419098"/>
                </a:lnTo>
                <a:cubicBezTo>
                  <a:pt x="609600" y="461183"/>
                  <a:pt x="575483" y="495300"/>
                  <a:pt x="533398" y="495300"/>
                </a:cubicBezTo>
                <a:lnTo>
                  <a:pt x="76202" y="495300"/>
                </a:lnTo>
                <a:cubicBezTo>
                  <a:pt x="34117" y="495300"/>
                  <a:pt x="0" y="461183"/>
                  <a:pt x="0" y="4190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60" name="Text 58"/>
          <p:cNvSpPr/>
          <p:nvPr/>
        </p:nvSpPr>
        <p:spPr>
          <a:xfrm>
            <a:off x="10228659" y="2195513"/>
            <a:ext cx="450056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A1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Q4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9296400" y="2724150"/>
            <a:ext cx="2314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Completion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9310688" y="3028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Oct — Dec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9344025" y="34099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Focus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9344025" y="3714750"/>
            <a:ext cx="229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Closing loops, preparing for next annual review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9344025" y="4324350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Milestones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9344025" y="46291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9485709" y="47815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68" name="Text 66"/>
          <p:cNvSpPr/>
          <p:nvPr/>
        </p:nvSpPr>
        <p:spPr>
          <a:xfrm>
            <a:off x="9701213" y="4743450"/>
            <a:ext cx="828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1]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9344025" y="51244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9485709" y="52768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71" name="Text 69"/>
          <p:cNvSpPr/>
          <p:nvPr/>
        </p:nvSpPr>
        <p:spPr>
          <a:xfrm>
            <a:off x="9701213" y="52387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2]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9344025" y="5619750"/>
            <a:ext cx="2219325" cy="419100"/>
          </a:xfrm>
          <a:custGeom>
            <a:avLst/>
            <a:gdLst/>
            <a:ahLst/>
            <a:cxnLst/>
            <a:rect l="l" t="t" r="r" b="b"/>
            <a:pathLst>
              <a:path w="2219325" h="419100">
                <a:moveTo>
                  <a:pt x="38100" y="0"/>
                </a:moveTo>
                <a:lnTo>
                  <a:pt x="2181225" y="0"/>
                </a:lnTo>
                <a:cubicBezTo>
                  <a:pt x="2202267" y="0"/>
                  <a:pt x="2219325" y="17058"/>
                  <a:pt x="2219325" y="38100"/>
                </a:cubicBezTo>
                <a:lnTo>
                  <a:pt x="2219325" y="381000"/>
                </a:lnTo>
                <a:cubicBezTo>
                  <a:pt x="2219325" y="402042"/>
                  <a:pt x="2202267" y="419100"/>
                  <a:pt x="218122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9485709" y="57721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6669" y="8334"/>
                </a:moveTo>
                <a:cubicBezTo>
                  <a:pt x="16669" y="3724"/>
                  <a:pt x="12944" y="0"/>
                  <a:pt x="8334" y="0"/>
                </a:cubicBezTo>
                <a:cubicBezTo>
                  <a:pt x="3724" y="0"/>
                  <a:pt x="0" y="3724"/>
                  <a:pt x="0" y="8334"/>
                </a:cubicBezTo>
                <a:lnTo>
                  <a:pt x="0" y="125016"/>
                </a:lnTo>
                <a:cubicBezTo>
                  <a:pt x="0" y="129626"/>
                  <a:pt x="3724" y="133350"/>
                  <a:pt x="8334" y="133350"/>
                </a:cubicBezTo>
                <a:cubicBezTo>
                  <a:pt x="12944" y="133350"/>
                  <a:pt x="16669" y="129626"/>
                  <a:pt x="16669" y="125016"/>
                </a:cubicBezTo>
                <a:lnTo>
                  <a:pt x="16669" y="93345"/>
                </a:lnTo>
                <a:lnTo>
                  <a:pt x="32999" y="88449"/>
                </a:lnTo>
                <a:cubicBezTo>
                  <a:pt x="43912" y="85167"/>
                  <a:pt x="55684" y="86183"/>
                  <a:pt x="65868" y="91287"/>
                </a:cubicBezTo>
                <a:cubicBezTo>
                  <a:pt x="76989" y="96861"/>
                  <a:pt x="89959" y="97538"/>
                  <a:pt x="101601" y="93163"/>
                </a:cubicBezTo>
                <a:lnTo>
                  <a:pt x="111264" y="89542"/>
                </a:lnTo>
                <a:cubicBezTo>
                  <a:pt x="114520" y="88318"/>
                  <a:pt x="116681" y="85219"/>
                  <a:pt x="116681" y="81729"/>
                </a:cubicBezTo>
                <a:lnTo>
                  <a:pt x="116681" y="17216"/>
                </a:lnTo>
                <a:cubicBezTo>
                  <a:pt x="116681" y="11225"/>
                  <a:pt x="110378" y="7319"/>
                  <a:pt x="105013" y="10001"/>
                </a:cubicBezTo>
                <a:lnTo>
                  <a:pt x="101940" y="11538"/>
                </a:lnTo>
                <a:cubicBezTo>
                  <a:pt x="90246" y="17398"/>
                  <a:pt x="76468" y="17398"/>
                  <a:pt x="64748" y="11538"/>
                </a:cubicBezTo>
                <a:cubicBezTo>
                  <a:pt x="55267" y="6798"/>
                  <a:pt x="44355" y="5860"/>
                  <a:pt x="34223" y="8907"/>
                </a:cubicBezTo>
                <a:lnTo>
                  <a:pt x="16669" y="14168"/>
                </a:lnTo>
                <a:lnTo>
                  <a:pt x="16669" y="83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74" name="Text 72"/>
          <p:cNvSpPr/>
          <p:nvPr/>
        </p:nvSpPr>
        <p:spPr>
          <a:xfrm>
            <a:off x="9701213" y="5734050"/>
            <a:ext cx="85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[Milestone 3]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3375" y="317500"/>
            <a:ext cx="1658938" cy="254000"/>
          </a:xfrm>
          <a:custGeom>
            <a:avLst/>
            <a:gdLst/>
            <a:ahLst/>
            <a:cxnLst/>
            <a:rect l="l" t="t" r="r" b="b"/>
            <a:pathLst>
              <a:path w="1658938" h="254000">
                <a:moveTo>
                  <a:pt x="0" y="0"/>
                </a:moveTo>
                <a:lnTo>
                  <a:pt x="1658938" y="0"/>
                </a:lnTo>
                <a:lnTo>
                  <a:pt x="1658938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33375" y="317500"/>
            <a:ext cx="31750" cy="254000"/>
          </a:xfrm>
          <a:custGeom>
            <a:avLst/>
            <a:gdLst/>
            <a:ahLst/>
            <a:cxnLst/>
            <a:rect l="l" t="t" r="r" b="b"/>
            <a:pathLst>
              <a:path w="31750" h="254000">
                <a:moveTo>
                  <a:pt x="0" y="0"/>
                </a:moveTo>
                <a:lnTo>
                  <a:pt x="31750" y="0"/>
                </a:lnTo>
                <a:lnTo>
                  <a:pt x="3175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476250" y="365125"/>
            <a:ext cx="1448222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44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DESIGNING YEAR AHEAD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666750"/>
            <a:ext cx="11747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Not-To-Do List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17500" y="1111250"/>
            <a:ext cx="11652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What You Stop Doing Is As Important As What You Start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5438" y="1563688"/>
            <a:ext cx="5667375" cy="2809875"/>
          </a:xfrm>
          <a:custGeom>
            <a:avLst/>
            <a:gdLst/>
            <a:ahLst/>
            <a:cxnLst/>
            <a:rect l="l" t="t" r="r" b="b"/>
            <a:pathLst>
              <a:path w="5667375" h="2809875">
                <a:moveTo>
                  <a:pt x="95255" y="0"/>
                </a:moveTo>
                <a:lnTo>
                  <a:pt x="5572120" y="0"/>
                </a:lnTo>
                <a:cubicBezTo>
                  <a:pt x="5624728" y="0"/>
                  <a:pt x="5667375" y="42647"/>
                  <a:pt x="5667375" y="95255"/>
                </a:cubicBezTo>
                <a:lnTo>
                  <a:pt x="5667375" y="2714620"/>
                </a:lnTo>
                <a:cubicBezTo>
                  <a:pt x="5667375" y="2767228"/>
                  <a:pt x="5624728" y="2809875"/>
                  <a:pt x="5572120" y="2809875"/>
                </a:cubicBezTo>
                <a:lnTo>
                  <a:pt x="95255" y="2809875"/>
                </a:lnTo>
                <a:cubicBezTo>
                  <a:pt x="42647" y="2809875"/>
                  <a:pt x="0" y="2767228"/>
                  <a:pt x="0" y="2714620"/>
                </a:cubicBezTo>
                <a:lnTo>
                  <a:pt x="0" y="95255"/>
                </a:lnTo>
                <a:cubicBezTo>
                  <a:pt x="0" y="42682"/>
                  <a:pt x="42682" y="0"/>
                  <a:pt x="95255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3875" y="1762125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9" name="Shape 7"/>
          <p:cNvSpPr/>
          <p:nvPr/>
        </p:nvSpPr>
        <p:spPr>
          <a:xfrm>
            <a:off x="650875" y="18891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36624" y="153479"/>
                </a:moveTo>
                <a:lnTo>
                  <a:pt x="37021" y="53876"/>
                </a:lnTo>
                <a:cubicBezTo>
                  <a:pt x="28687" y="65559"/>
                  <a:pt x="23812" y="79846"/>
                  <a:pt x="23812" y="95250"/>
                </a:cubicBezTo>
                <a:cubicBezTo>
                  <a:pt x="23812" y="134689"/>
                  <a:pt x="55811" y="166688"/>
                  <a:pt x="95250" y="166688"/>
                </a:cubicBezTo>
                <a:cubicBezTo>
                  <a:pt x="110691" y="166688"/>
                  <a:pt x="124978" y="161813"/>
                  <a:pt x="136624" y="153479"/>
                </a:cubicBezTo>
                <a:close/>
                <a:moveTo>
                  <a:pt x="153479" y="136624"/>
                </a:moveTo>
                <a:cubicBezTo>
                  <a:pt x="161813" y="124941"/>
                  <a:pt x="166688" y="110654"/>
                  <a:pt x="166688" y="95250"/>
                </a:cubicBezTo>
                <a:cubicBezTo>
                  <a:pt x="166688" y="55811"/>
                  <a:pt x="134689" y="23812"/>
                  <a:pt x="95250" y="23812"/>
                </a:cubicBezTo>
                <a:cubicBezTo>
                  <a:pt x="79809" y="23812"/>
                  <a:pt x="65522" y="28687"/>
                  <a:pt x="53876" y="37021"/>
                </a:cubicBezTo>
                <a:lnTo>
                  <a:pt x="153479" y="136624"/>
                </a:lnTo>
                <a:close/>
                <a:moveTo>
                  <a:pt x="0" y="95250"/>
                </a:moveTo>
                <a:cubicBezTo>
                  <a:pt x="0" y="42680"/>
                  <a:pt x="42680" y="0"/>
                  <a:pt x="95250" y="0"/>
                </a:cubicBez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lose/>
              </a:path>
            </a:pathLst>
          </a:custGeom>
          <a:solidFill>
            <a:srgbClr val="1A1A1A"/>
          </a:solidFill>
          <a:ln/>
        </p:spPr>
      </p:sp>
      <p:sp>
        <p:nvSpPr>
          <p:cNvPr id="10" name="Text 8"/>
          <p:cNvSpPr/>
          <p:nvPr/>
        </p:nvSpPr>
        <p:spPr>
          <a:xfrm>
            <a:off x="1095375" y="1857375"/>
            <a:ext cx="9207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Stop Doing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23875" y="233362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Activities that are no longer aligned with your direction: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3875" y="265112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70719" y="28098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4" name="Text 12"/>
          <p:cNvSpPr/>
          <p:nvPr/>
        </p:nvSpPr>
        <p:spPr>
          <a:xfrm>
            <a:off x="924719" y="2778125"/>
            <a:ext cx="20240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[Activity/commitment to eliminate]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23875" y="319087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70719" y="33496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7" name="Text 15"/>
          <p:cNvSpPr/>
          <p:nvPr/>
        </p:nvSpPr>
        <p:spPr>
          <a:xfrm>
            <a:off x="924719" y="3317875"/>
            <a:ext cx="20240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[Activity/commitment to eliminate]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23875" y="373062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670719" y="38893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0" name="Text 18"/>
          <p:cNvSpPr/>
          <p:nvPr/>
        </p:nvSpPr>
        <p:spPr>
          <a:xfrm>
            <a:off x="924719" y="3857625"/>
            <a:ext cx="20240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[Activity/commitment to eliminate]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25438" y="4548188"/>
            <a:ext cx="5667375" cy="2270125"/>
          </a:xfrm>
          <a:custGeom>
            <a:avLst/>
            <a:gdLst/>
            <a:ahLst/>
            <a:cxnLst/>
            <a:rect l="l" t="t" r="r" b="b"/>
            <a:pathLst>
              <a:path w="5667375" h="2270125">
                <a:moveTo>
                  <a:pt x="95254" y="0"/>
                </a:moveTo>
                <a:lnTo>
                  <a:pt x="5572121" y="0"/>
                </a:lnTo>
                <a:cubicBezTo>
                  <a:pt x="5624728" y="0"/>
                  <a:pt x="5667375" y="42647"/>
                  <a:pt x="5667375" y="95254"/>
                </a:cubicBezTo>
                <a:lnTo>
                  <a:pt x="5667375" y="2174871"/>
                </a:lnTo>
                <a:cubicBezTo>
                  <a:pt x="5667375" y="2227478"/>
                  <a:pt x="5624728" y="2270125"/>
                  <a:pt x="5572121" y="2270125"/>
                </a:cubicBezTo>
                <a:lnTo>
                  <a:pt x="95254" y="2270125"/>
                </a:lnTo>
                <a:cubicBezTo>
                  <a:pt x="42647" y="2270125"/>
                  <a:pt x="0" y="2227478"/>
                  <a:pt x="0" y="2174871"/>
                </a:cubicBezTo>
                <a:lnTo>
                  <a:pt x="0" y="95254"/>
                </a:lnTo>
                <a:cubicBezTo>
                  <a:pt x="0" y="42647"/>
                  <a:pt x="42647" y="0"/>
                  <a:pt x="95254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23875" y="4746625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3" name="Shape 21"/>
          <p:cNvSpPr/>
          <p:nvPr/>
        </p:nvSpPr>
        <p:spPr>
          <a:xfrm>
            <a:off x="650875" y="48736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07156" y="11906"/>
                </a:moveTo>
                <a:cubicBezTo>
                  <a:pt x="107156" y="5321"/>
                  <a:pt x="101836" y="0"/>
                  <a:pt x="95250" y="0"/>
                </a:cubicBezTo>
                <a:cubicBezTo>
                  <a:pt x="88664" y="0"/>
                  <a:pt x="83344" y="5321"/>
                  <a:pt x="83344" y="11906"/>
                </a:cubicBezTo>
                <a:lnTo>
                  <a:pt x="83344" y="89297"/>
                </a:lnTo>
                <a:cubicBezTo>
                  <a:pt x="83344" y="92571"/>
                  <a:pt x="80665" y="95250"/>
                  <a:pt x="77391" y="95250"/>
                </a:cubicBezTo>
                <a:cubicBezTo>
                  <a:pt x="74116" y="95250"/>
                  <a:pt x="71438" y="92571"/>
                  <a:pt x="71438" y="89297"/>
                </a:cubicBezTo>
                <a:lnTo>
                  <a:pt x="71438" y="23812"/>
                </a:lnTo>
                <a:cubicBezTo>
                  <a:pt x="71438" y="17227"/>
                  <a:pt x="66117" y="11906"/>
                  <a:pt x="59531" y="11906"/>
                </a:cubicBezTo>
                <a:cubicBezTo>
                  <a:pt x="52946" y="11906"/>
                  <a:pt x="47625" y="17227"/>
                  <a:pt x="47625" y="23812"/>
                </a:cubicBezTo>
                <a:lnTo>
                  <a:pt x="47625" y="125016"/>
                </a:lnTo>
                <a:cubicBezTo>
                  <a:pt x="47625" y="125574"/>
                  <a:pt x="47625" y="126169"/>
                  <a:pt x="47662" y="126727"/>
                </a:cubicBezTo>
                <a:lnTo>
                  <a:pt x="25152" y="105296"/>
                </a:lnTo>
                <a:cubicBezTo>
                  <a:pt x="19199" y="99640"/>
                  <a:pt x="9785" y="99864"/>
                  <a:pt x="4093" y="105817"/>
                </a:cubicBezTo>
                <a:cubicBezTo>
                  <a:pt x="-1600" y="111770"/>
                  <a:pt x="-1339" y="121183"/>
                  <a:pt x="4614" y="126876"/>
                </a:cubicBezTo>
                <a:lnTo>
                  <a:pt x="46434" y="166688"/>
                </a:lnTo>
                <a:cubicBezTo>
                  <a:pt x="62471" y="181980"/>
                  <a:pt x="83790" y="190500"/>
                  <a:pt x="105966" y="190500"/>
                </a:cubicBezTo>
                <a:lnTo>
                  <a:pt x="113109" y="190500"/>
                </a:lnTo>
                <a:cubicBezTo>
                  <a:pt x="149275" y="190500"/>
                  <a:pt x="178594" y="161181"/>
                  <a:pt x="178594" y="125016"/>
                </a:cubicBezTo>
                <a:lnTo>
                  <a:pt x="178594" y="47625"/>
                </a:lnTo>
                <a:cubicBezTo>
                  <a:pt x="178594" y="41039"/>
                  <a:pt x="173273" y="35719"/>
                  <a:pt x="166688" y="35719"/>
                </a:cubicBezTo>
                <a:cubicBezTo>
                  <a:pt x="160102" y="35719"/>
                  <a:pt x="154781" y="41039"/>
                  <a:pt x="154781" y="47625"/>
                </a:cubicBezTo>
                <a:lnTo>
                  <a:pt x="154781" y="89297"/>
                </a:lnTo>
                <a:cubicBezTo>
                  <a:pt x="154781" y="92571"/>
                  <a:pt x="152102" y="95250"/>
                  <a:pt x="148828" y="95250"/>
                </a:cubicBezTo>
                <a:cubicBezTo>
                  <a:pt x="145554" y="95250"/>
                  <a:pt x="142875" y="92571"/>
                  <a:pt x="142875" y="89297"/>
                </a:cubicBezTo>
                <a:lnTo>
                  <a:pt x="142875" y="23812"/>
                </a:lnTo>
                <a:cubicBezTo>
                  <a:pt x="142875" y="17227"/>
                  <a:pt x="137554" y="11906"/>
                  <a:pt x="130969" y="11906"/>
                </a:cubicBezTo>
                <a:cubicBezTo>
                  <a:pt x="124383" y="11906"/>
                  <a:pt x="119063" y="17227"/>
                  <a:pt x="119063" y="23812"/>
                </a:cubicBezTo>
                <a:lnTo>
                  <a:pt x="119063" y="89297"/>
                </a:lnTo>
                <a:cubicBezTo>
                  <a:pt x="119063" y="92571"/>
                  <a:pt x="116384" y="95250"/>
                  <a:pt x="113109" y="95250"/>
                </a:cubicBezTo>
                <a:cubicBezTo>
                  <a:pt x="109835" y="95250"/>
                  <a:pt x="107156" y="92571"/>
                  <a:pt x="107156" y="89297"/>
                </a:cubicBezTo>
                <a:lnTo>
                  <a:pt x="107156" y="11906"/>
                </a:lnTo>
                <a:close/>
              </a:path>
            </a:pathLst>
          </a:custGeom>
          <a:solidFill>
            <a:srgbClr val="1A1A1A"/>
          </a:solidFill>
          <a:ln/>
        </p:spPr>
      </p:sp>
      <p:sp>
        <p:nvSpPr>
          <p:cNvPr id="24" name="Text 22"/>
          <p:cNvSpPr/>
          <p:nvPr/>
        </p:nvSpPr>
        <p:spPr>
          <a:xfrm>
            <a:off x="1095375" y="4841875"/>
            <a:ext cx="125412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Stop Tolerating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23875" y="531812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Conditions, relationships, or habits that drain you: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23875" y="563562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70719" y="57943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8" name="Text 26"/>
          <p:cNvSpPr/>
          <p:nvPr/>
        </p:nvSpPr>
        <p:spPr>
          <a:xfrm>
            <a:off x="924719" y="5762625"/>
            <a:ext cx="1714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you've been tolerating]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23875" y="617537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70719" y="63341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1" name="Text 29"/>
          <p:cNvSpPr/>
          <p:nvPr/>
        </p:nvSpPr>
        <p:spPr>
          <a:xfrm>
            <a:off x="924719" y="6302375"/>
            <a:ext cx="1714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you've been tolerating]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199188" y="1563688"/>
            <a:ext cx="5667375" cy="2270125"/>
          </a:xfrm>
          <a:custGeom>
            <a:avLst/>
            <a:gdLst/>
            <a:ahLst/>
            <a:cxnLst/>
            <a:rect l="l" t="t" r="r" b="b"/>
            <a:pathLst>
              <a:path w="5667375" h="2270125">
                <a:moveTo>
                  <a:pt x="95254" y="0"/>
                </a:moveTo>
                <a:lnTo>
                  <a:pt x="5572121" y="0"/>
                </a:lnTo>
                <a:cubicBezTo>
                  <a:pt x="5624728" y="0"/>
                  <a:pt x="5667375" y="42647"/>
                  <a:pt x="5667375" y="95254"/>
                </a:cubicBezTo>
                <a:lnTo>
                  <a:pt x="5667375" y="2174871"/>
                </a:lnTo>
                <a:cubicBezTo>
                  <a:pt x="5667375" y="2227478"/>
                  <a:pt x="5624728" y="2270125"/>
                  <a:pt x="5572121" y="2270125"/>
                </a:cubicBezTo>
                <a:lnTo>
                  <a:pt x="95254" y="2270125"/>
                </a:lnTo>
                <a:cubicBezTo>
                  <a:pt x="42647" y="2270125"/>
                  <a:pt x="0" y="2227478"/>
                  <a:pt x="0" y="2174871"/>
                </a:cubicBezTo>
                <a:lnTo>
                  <a:pt x="0" y="95254"/>
                </a:lnTo>
                <a:cubicBezTo>
                  <a:pt x="0" y="42647"/>
                  <a:pt x="42647" y="0"/>
                  <a:pt x="95254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397625" y="1762125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4" name="Shape 32"/>
          <p:cNvSpPr/>
          <p:nvPr/>
        </p:nvSpPr>
        <p:spPr>
          <a:xfrm>
            <a:off x="6524625" y="18891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4648" y="20836"/>
                </a:moveTo>
                <a:cubicBezTo>
                  <a:pt x="44648" y="9339"/>
                  <a:pt x="53987" y="0"/>
                  <a:pt x="65484" y="0"/>
                </a:cubicBezTo>
                <a:lnTo>
                  <a:pt x="74414" y="0"/>
                </a:lnTo>
                <a:cubicBezTo>
                  <a:pt x="81000" y="0"/>
                  <a:pt x="86320" y="5321"/>
                  <a:pt x="86320" y="11906"/>
                </a:cubicBezTo>
                <a:lnTo>
                  <a:pt x="86320" y="178594"/>
                </a:lnTo>
                <a:cubicBezTo>
                  <a:pt x="86320" y="185179"/>
                  <a:pt x="81000" y="190500"/>
                  <a:pt x="74414" y="190500"/>
                </a:cubicBezTo>
                <a:lnTo>
                  <a:pt x="62508" y="190500"/>
                </a:lnTo>
                <a:cubicBezTo>
                  <a:pt x="51420" y="190500"/>
                  <a:pt x="42081" y="182910"/>
                  <a:pt x="39439" y="172641"/>
                </a:cubicBezTo>
                <a:cubicBezTo>
                  <a:pt x="39179" y="172641"/>
                  <a:pt x="38956" y="172641"/>
                  <a:pt x="38695" y="172641"/>
                </a:cubicBezTo>
                <a:cubicBezTo>
                  <a:pt x="22250" y="172641"/>
                  <a:pt x="8930" y="159321"/>
                  <a:pt x="8930" y="142875"/>
                </a:cubicBezTo>
                <a:cubicBezTo>
                  <a:pt x="8930" y="136178"/>
                  <a:pt x="11162" y="130001"/>
                  <a:pt x="14883" y="125016"/>
                </a:cubicBezTo>
                <a:cubicBezTo>
                  <a:pt x="7665" y="119583"/>
                  <a:pt x="2977" y="110951"/>
                  <a:pt x="2977" y="101203"/>
                </a:cubicBezTo>
                <a:cubicBezTo>
                  <a:pt x="2977" y="89706"/>
                  <a:pt x="9525" y="79697"/>
                  <a:pt x="19050" y="74749"/>
                </a:cubicBezTo>
                <a:cubicBezTo>
                  <a:pt x="16408" y="70284"/>
                  <a:pt x="14883" y="65075"/>
                  <a:pt x="14883" y="59531"/>
                </a:cubicBezTo>
                <a:cubicBezTo>
                  <a:pt x="14883" y="43086"/>
                  <a:pt x="28203" y="29766"/>
                  <a:pt x="44648" y="29766"/>
                </a:cubicBezTo>
                <a:lnTo>
                  <a:pt x="44648" y="20836"/>
                </a:lnTo>
                <a:close/>
                <a:moveTo>
                  <a:pt x="145852" y="20836"/>
                </a:moveTo>
                <a:lnTo>
                  <a:pt x="145852" y="29766"/>
                </a:lnTo>
                <a:cubicBezTo>
                  <a:pt x="162297" y="29766"/>
                  <a:pt x="175617" y="43086"/>
                  <a:pt x="175617" y="59531"/>
                </a:cubicBezTo>
                <a:cubicBezTo>
                  <a:pt x="175617" y="65112"/>
                  <a:pt x="174092" y="70321"/>
                  <a:pt x="171450" y="74749"/>
                </a:cubicBezTo>
                <a:cubicBezTo>
                  <a:pt x="181012" y="79697"/>
                  <a:pt x="187523" y="89669"/>
                  <a:pt x="187523" y="101203"/>
                </a:cubicBezTo>
                <a:cubicBezTo>
                  <a:pt x="187523" y="110951"/>
                  <a:pt x="182835" y="119583"/>
                  <a:pt x="175617" y="125016"/>
                </a:cubicBezTo>
                <a:cubicBezTo>
                  <a:pt x="179338" y="130001"/>
                  <a:pt x="181570" y="136178"/>
                  <a:pt x="181570" y="142875"/>
                </a:cubicBezTo>
                <a:cubicBezTo>
                  <a:pt x="181570" y="159321"/>
                  <a:pt x="168250" y="172641"/>
                  <a:pt x="151805" y="172641"/>
                </a:cubicBezTo>
                <a:cubicBezTo>
                  <a:pt x="151544" y="172641"/>
                  <a:pt x="151321" y="172641"/>
                  <a:pt x="151061" y="172641"/>
                </a:cubicBezTo>
                <a:cubicBezTo>
                  <a:pt x="148419" y="182910"/>
                  <a:pt x="139080" y="190500"/>
                  <a:pt x="127992" y="190500"/>
                </a:cubicBezTo>
                <a:lnTo>
                  <a:pt x="116086" y="190500"/>
                </a:lnTo>
                <a:cubicBezTo>
                  <a:pt x="109500" y="190500"/>
                  <a:pt x="104180" y="185179"/>
                  <a:pt x="104180" y="178594"/>
                </a:cubicBezTo>
                <a:lnTo>
                  <a:pt x="104180" y="11906"/>
                </a:lnTo>
                <a:cubicBezTo>
                  <a:pt x="104180" y="5321"/>
                  <a:pt x="109500" y="0"/>
                  <a:pt x="116086" y="0"/>
                </a:cubicBezTo>
                <a:lnTo>
                  <a:pt x="125016" y="0"/>
                </a:lnTo>
                <a:cubicBezTo>
                  <a:pt x="136513" y="0"/>
                  <a:pt x="145852" y="9339"/>
                  <a:pt x="145852" y="20836"/>
                </a:cubicBezTo>
                <a:close/>
              </a:path>
            </a:pathLst>
          </a:custGeom>
          <a:solidFill>
            <a:srgbClr val="1A1A1A"/>
          </a:solidFill>
          <a:ln/>
        </p:spPr>
      </p:sp>
      <p:sp>
        <p:nvSpPr>
          <p:cNvPr id="35" name="Text 33"/>
          <p:cNvSpPr/>
          <p:nvPr/>
        </p:nvSpPr>
        <p:spPr>
          <a:xfrm>
            <a:off x="6969125" y="1857375"/>
            <a:ext cx="11747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Stop Believing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397625" y="233362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Narratives about yourself that are no longer accurate: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97625" y="265112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544469" y="28098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9" name="Text 37"/>
          <p:cNvSpPr/>
          <p:nvPr/>
        </p:nvSpPr>
        <p:spPr>
          <a:xfrm>
            <a:off x="6798469" y="2778125"/>
            <a:ext cx="1262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[Old belief to release]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97625" y="319087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6544469" y="33496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2" name="Text 40"/>
          <p:cNvSpPr/>
          <p:nvPr/>
        </p:nvSpPr>
        <p:spPr>
          <a:xfrm>
            <a:off x="6798469" y="3317875"/>
            <a:ext cx="1262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[Old belief to release]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199188" y="4008438"/>
            <a:ext cx="5667375" cy="2270125"/>
          </a:xfrm>
          <a:custGeom>
            <a:avLst/>
            <a:gdLst/>
            <a:ahLst/>
            <a:cxnLst/>
            <a:rect l="l" t="t" r="r" b="b"/>
            <a:pathLst>
              <a:path w="5667375" h="2270125">
                <a:moveTo>
                  <a:pt x="95254" y="0"/>
                </a:moveTo>
                <a:lnTo>
                  <a:pt x="5572121" y="0"/>
                </a:lnTo>
                <a:cubicBezTo>
                  <a:pt x="5624728" y="0"/>
                  <a:pt x="5667375" y="42647"/>
                  <a:pt x="5667375" y="95254"/>
                </a:cubicBezTo>
                <a:lnTo>
                  <a:pt x="5667375" y="2174871"/>
                </a:lnTo>
                <a:cubicBezTo>
                  <a:pt x="5667375" y="2227478"/>
                  <a:pt x="5624728" y="2270125"/>
                  <a:pt x="5572121" y="2270125"/>
                </a:cubicBezTo>
                <a:lnTo>
                  <a:pt x="95254" y="2270125"/>
                </a:lnTo>
                <a:cubicBezTo>
                  <a:pt x="42647" y="2270125"/>
                  <a:pt x="0" y="2227478"/>
                  <a:pt x="0" y="2174871"/>
                </a:cubicBezTo>
                <a:lnTo>
                  <a:pt x="0" y="95254"/>
                </a:lnTo>
                <a:cubicBezTo>
                  <a:pt x="0" y="42647"/>
                  <a:pt x="42647" y="0"/>
                  <a:pt x="95254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397625" y="4206875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5" name="Shape 43"/>
          <p:cNvSpPr/>
          <p:nvPr/>
        </p:nvSpPr>
        <p:spPr>
          <a:xfrm>
            <a:off x="6524625" y="43338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ubicBezTo>
                  <a:pt x="0" y="42680"/>
                  <a:pt x="42680" y="0"/>
                  <a:pt x="95250" y="0"/>
                </a:cubicBezTo>
                <a:close/>
                <a:moveTo>
                  <a:pt x="86320" y="44648"/>
                </a:moveTo>
                <a:lnTo>
                  <a:pt x="86320" y="95250"/>
                </a:lnTo>
                <a:cubicBezTo>
                  <a:pt x="86320" y="98227"/>
                  <a:pt x="87809" y="101017"/>
                  <a:pt x="90301" y="102691"/>
                </a:cubicBezTo>
                <a:lnTo>
                  <a:pt x="126020" y="126504"/>
                </a:lnTo>
                <a:cubicBezTo>
                  <a:pt x="130113" y="129257"/>
                  <a:pt x="135657" y="128141"/>
                  <a:pt x="138410" y="124011"/>
                </a:cubicBezTo>
                <a:cubicBezTo>
                  <a:pt x="141163" y="119881"/>
                  <a:pt x="140047" y="114374"/>
                  <a:pt x="135917" y="111621"/>
                </a:cubicBezTo>
                <a:lnTo>
                  <a:pt x="104180" y="90488"/>
                </a:lnTo>
                <a:lnTo>
                  <a:pt x="104180" y="44648"/>
                </a:lnTo>
                <a:cubicBezTo>
                  <a:pt x="104180" y="39700"/>
                  <a:pt x="100199" y="35719"/>
                  <a:pt x="95250" y="35719"/>
                </a:cubicBezTo>
                <a:cubicBezTo>
                  <a:pt x="90301" y="35719"/>
                  <a:pt x="86320" y="39700"/>
                  <a:pt x="86320" y="44648"/>
                </a:cubicBezTo>
                <a:close/>
              </a:path>
            </a:pathLst>
          </a:custGeom>
          <a:solidFill>
            <a:srgbClr val="1A1A1A"/>
          </a:solidFill>
          <a:ln/>
        </p:spPr>
      </p:sp>
      <p:sp>
        <p:nvSpPr>
          <p:cNvPr id="46" name="Text 44"/>
          <p:cNvSpPr/>
          <p:nvPr/>
        </p:nvSpPr>
        <p:spPr>
          <a:xfrm>
            <a:off x="6969125" y="4302125"/>
            <a:ext cx="1143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Stop Delaying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97625" y="477837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Important things you've been postponing without valid reason: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97625" y="509587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6544469" y="52546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0" name="Text 48"/>
          <p:cNvSpPr/>
          <p:nvPr/>
        </p:nvSpPr>
        <p:spPr>
          <a:xfrm>
            <a:off x="6798469" y="5222875"/>
            <a:ext cx="1555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you'll stop delaying]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97625" y="5635625"/>
            <a:ext cx="5270500" cy="444500"/>
          </a:xfrm>
          <a:custGeom>
            <a:avLst/>
            <a:gdLst/>
            <a:ahLst/>
            <a:cxnLst/>
            <a:rect l="l" t="t" r="r" b="b"/>
            <a:pathLst>
              <a:path w="5270500" h="444500">
                <a:moveTo>
                  <a:pt x="63501" y="0"/>
                </a:moveTo>
                <a:lnTo>
                  <a:pt x="5206999" y="0"/>
                </a:lnTo>
                <a:cubicBezTo>
                  <a:pt x="5242070" y="0"/>
                  <a:pt x="5270500" y="28430"/>
                  <a:pt x="5270500" y="63501"/>
                </a:cubicBezTo>
                <a:lnTo>
                  <a:pt x="5270500" y="380999"/>
                </a:lnTo>
                <a:cubicBezTo>
                  <a:pt x="5270500" y="416070"/>
                  <a:pt x="5242070" y="444500"/>
                  <a:pt x="5206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6544469" y="57943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3" name="Text 51"/>
          <p:cNvSpPr/>
          <p:nvPr/>
        </p:nvSpPr>
        <p:spPr>
          <a:xfrm>
            <a:off x="6798469" y="5762625"/>
            <a:ext cx="1555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you'll stop delaying]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333375" y="6953250"/>
            <a:ext cx="11541125" cy="444500"/>
          </a:xfrm>
          <a:custGeom>
            <a:avLst/>
            <a:gdLst/>
            <a:ahLst/>
            <a:cxnLst/>
            <a:rect l="l" t="t" r="r" b="b"/>
            <a:pathLst>
              <a:path w="11541125" h="444500">
                <a:moveTo>
                  <a:pt x="31750" y="0"/>
                </a:moveTo>
                <a:lnTo>
                  <a:pt x="11477624" y="0"/>
                </a:lnTo>
                <a:cubicBezTo>
                  <a:pt x="11512695" y="0"/>
                  <a:pt x="11541125" y="28430"/>
                  <a:pt x="11541125" y="63501"/>
                </a:cubicBezTo>
                <a:lnTo>
                  <a:pt x="11541125" y="380999"/>
                </a:lnTo>
                <a:cubicBezTo>
                  <a:pt x="11541125" y="416070"/>
                  <a:pt x="11512695" y="444500"/>
                  <a:pt x="11477624" y="444500"/>
                </a:cubicBezTo>
                <a:lnTo>
                  <a:pt x="31750" y="444500"/>
                </a:lnTo>
                <a:cubicBezTo>
                  <a:pt x="14215" y="444500"/>
                  <a:pt x="0" y="430285"/>
                  <a:pt x="0" y="412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55" name="Shape 53"/>
          <p:cNvSpPr/>
          <p:nvPr/>
        </p:nvSpPr>
        <p:spPr>
          <a:xfrm>
            <a:off x="333375" y="6953250"/>
            <a:ext cx="31750" cy="444500"/>
          </a:xfrm>
          <a:custGeom>
            <a:avLst/>
            <a:gdLst/>
            <a:ahLst/>
            <a:cxnLst/>
            <a:rect l="l" t="t" r="r" b="b"/>
            <a:pathLst>
              <a:path w="31750" h="444500">
                <a:moveTo>
                  <a:pt x="31750" y="0"/>
                </a:moveTo>
                <a:lnTo>
                  <a:pt x="31750" y="0"/>
                </a:lnTo>
                <a:lnTo>
                  <a:pt x="31750" y="444500"/>
                </a:lnTo>
                <a:lnTo>
                  <a:pt x="31750" y="444500"/>
                </a:lnTo>
                <a:cubicBezTo>
                  <a:pt x="14227" y="444500"/>
                  <a:pt x="0" y="430273"/>
                  <a:pt x="0" y="412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6" name="Shape 54"/>
          <p:cNvSpPr/>
          <p:nvPr/>
        </p:nvSpPr>
        <p:spPr>
          <a:xfrm>
            <a:off x="492125" y="71120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41672" y="57547"/>
                </a:moveTo>
                <a:lnTo>
                  <a:pt x="85328" y="57547"/>
                </a:lnTo>
                <a:cubicBezTo>
                  <a:pt x="88627" y="57547"/>
                  <a:pt x="91281" y="60201"/>
                  <a:pt x="91281" y="63500"/>
                </a:cubicBezTo>
                <a:cubicBezTo>
                  <a:pt x="91281" y="66799"/>
                  <a:pt x="88627" y="69453"/>
                  <a:pt x="85328" y="69453"/>
                </a:cubicBezTo>
                <a:lnTo>
                  <a:pt x="41672" y="69453"/>
                </a:lnTo>
                <a:cubicBezTo>
                  <a:pt x="38373" y="69453"/>
                  <a:pt x="35719" y="66799"/>
                  <a:pt x="35719" y="63500"/>
                </a:cubicBezTo>
                <a:cubicBezTo>
                  <a:pt x="35719" y="60201"/>
                  <a:pt x="38373" y="57547"/>
                  <a:pt x="41672" y="57547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7" name="Text 55"/>
          <p:cNvSpPr/>
          <p:nvPr/>
        </p:nvSpPr>
        <p:spPr>
          <a:xfrm>
            <a:off x="674688" y="7080250"/>
            <a:ext cx="11136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Discipline of Subtraction: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Every elimination creates space for what truly matters. Saying no to the good makes room for the great.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5965" y="358062"/>
            <a:ext cx="1861921" cy="286449"/>
          </a:xfrm>
          <a:custGeom>
            <a:avLst/>
            <a:gdLst/>
            <a:ahLst/>
            <a:cxnLst/>
            <a:rect l="l" t="t" r="r" b="b"/>
            <a:pathLst>
              <a:path w="1861921" h="286449">
                <a:moveTo>
                  <a:pt x="0" y="0"/>
                </a:moveTo>
                <a:lnTo>
                  <a:pt x="1861921" y="0"/>
                </a:lnTo>
                <a:lnTo>
                  <a:pt x="1861921" y="286449"/>
                </a:lnTo>
                <a:lnTo>
                  <a:pt x="0" y="286449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75965" y="358062"/>
            <a:ext cx="35806" cy="286449"/>
          </a:xfrm>
          <a:custGeom>
            <a:avLst/>
            <a:gdLst/>
            <a:ahLst/>
            <a:cxnLst/>
            <a:rect l="l" t="t" r="r" b="b"/>
            <a:pathLst>
              <a:path w="35806" h="286449">
                <a:moveTo>
                  <a:pt x="0" y="0"/>
                </a:moveTo>
                <a:lnTo>
                  <a:pt x="35806" y="0"/>
                </a:lnTo>
                <a:lnTo>
                  <a:pt x="35806" y="286449"/>
                </a:lnTo>
                <a:lnTo>
                  <a:pt x="0" y="286449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37093" y="411771"/>
            <a:ext cx="1624565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spc="49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DAILY REFERENCE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8062" y="716123"/>
            <a:ext cx="11637004" cy="358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37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One-Page Operating System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58062" y="1109991"/>
            <a:ext cx="11565392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Everything You Need to Remember on One Slide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67013" y="1512811"/>
            <a:ext cx="11457974" cy="5335119"/>
          </a:xfrm>
          <a:custGeom>
            <a:avLst/>
            <a:gdLst/>
            <a:ahLst/>
            <a:cxnLst/>
            <a:rect l="l" t="t" r="r" b="b"/>
            <a:pathLst>
              <a:path w="11457974" h="5335119">
                <a:moveTo>
                  <a:pt x="107396" y="0"/>
                </a:moveTo>
                <a:lnTo>
                  <a:pt x="11350578" y="0"/>
                </a:lnTo>
                <a:cubicBezTo>
                  <a:pt x="11409891" y="0"/>
                  <a:pt x="11457974" y="48083"/>
                  <a:pt x="11457974" y="107396"/>
                </a:cubicBezTo>
                <a:lnTo>
                  <a:pt x="11457974" y="5227723"/>
                </a:lnTo>
                <a:cubicBezTo>
                  <a:pt x="11457974" y="5287036"/>
                  <a:pt x="11409891" y="5335119"/>
                  <a:pt x="11350578" y="5335119"/>
                </a:cubicBezTo>
                <a:lnTo>
                  <a:pt x="107396" y="5335119"/>
                </a:lnTo>
                <a:cubicBezTo>
                  <a:pt x="48083" y="5335119"/>
                  <a:pt x="0" y="5287036"/>
                  <a:pt x="0" y="5227723"/>
                </a:cubicBezTo>
                <a:lnTo>
                  <a:pt x="0" y="107396"/>
                </a:lnTo>
                <a:cubicBezTo>
                  <a:pt x="0" y="48123"/>
                  <a:pt x="48123" y="0"/>
                  <a:pt x="107396" y="0"/>
                </a:cubicBezTo>
                <a:close/>
              </a:path>
            </a:pathLst>
          </a:custGeom>
          <a:solidFill>
            <a:srgbClr val="4A4A4A">
              <a:alpha val="20000"/>
            </a:srgbClr>
          </a:solidFill>
          <a:ln w="254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3947" y="1709744"/>
            <a:ext cx="3580617" cy="1539665"/>
          </a:xfrm>
          <a:custGeom>
            <a:avLst/>
            <a:gdLst/>
            <a:ahLst/>
            <a:cxnLst/>
            <a:rect l="l" t="t" r="r" b="b"/>
            <a:pathLst>
              <a:path w="3580617" h="1539665">
                <a:moveTo>
                  <a:pt x="71610" y="0"/>
                </a:moveTo>
                <a:lnTo>
                  <a:pt x="3509007" y="0"/>
                </a:lnTo>
                <a:cubicBezTo>
                  <a:pt x="3548556" y="0"/>
                  <a:pt x="3580617" y="32061"/>
                  <a:pt x="3580617" y="71610"/>
                </a:cubicBezTo>
                <a:lnTo>
                  <a:pt x="3580617" y="1468055"/>
                </a:lnTo>
                <a:cubicBezTo>
                  <a:pt x="3580617" y="1507604"/>
                  <a:pt x="3548556" y="1539665"/>
                  <a:pt x="3509007" y="1539665"/>
                </a:cubicBezTo>
                <a:lnTo>
                  <a:pt x="71610" y="1539665"/>
                </a:lnTo>
                <a:cubicBezTo>
                  <a:pt x="32087" y="1539665"/>
                  <a:pt x="0" y="1507578"/>
                  <a:pt x="0" y="1468055"/>
                </a:cubicBezTo>
                <a:lnTo>
                  <a:pt x="0" y="71610"/>
                </a:lnTo>
                <a:cubicBezTo>
                  <a:pt x="0" y="32061"/>
                  <a:pt x="32061" y="0"/>
                  <a:pt x="71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259915" y="1960388"/>
            <a:ext cx="187982" cy="214837"/>
          </a:xfrm>
          <a:custGeom>
            <a:avLst/>
            <a:gdLst/>
            <a:ahLst/>
            <a:cxnLst/>
            <a:rect l="l" t="t" r="r" b="b"/>
            <a:pathLst>
              <a:path w="187982" h="214837">
                <a:moveTo>
                  <a:pt x="0" y="90634"/>
                </a:moveTo>
                <a:cubicBezTo>
                  <a:pt x="0" y="62815"/>
                  <a:pt x="22533" y="40282"/>
                  <a:pt x="50352" y="40282"/>
                </a:cubicBezTo>
                <a:lnTo>
                  <a:pt x="53709" y="40282"/>
                </a:lnTo>
                <a:cubicBezTo>
                  <a:pt x="61136" y="40282"/>
                  <a:pt x="67137" y="46282"/>
                  <a:pt x="67137" y="53709"/>
                </a:cubicBezTo>
                <a:cubicBezTo>
                  <a:pt x="67137" y="61136"/>
                  <a:pt x="61136" y="67137"/>
                  <a:pt x="53709" y="67137"/>
                </a:cubicBezTo>
                <a:lnTo>
                  <a:pt x="50352" y="67137"/>
                </a:lnTo>
                <a:cubicBezTo>
                  <a:pt x="37387" y="67137"/>
                  <a:pt x="26855" y="77669"/>
                  <a:pt x="26855" y="90634"/>
                </a:cubicBezTo>
                <a:lnTo>
                  <a:pt x="26855" y="93991"/>
                </a:lnTo>
                <a:lnTo>
                  <a:pt x="53709" y="93991"/>
                </a:lnTo>
                <a:cubicBezTo>
                  <a:pt x="68521" y="93991"/>
                  <a:pt x="80564" y="106034"/>
                  <a:pt x="80564" y="120846"/>
                </a:cubicBezTo>
                <a:lnTo>
                  <a:pt x="80564" y="147700"/>
                </a:lnTo>
                <a:cubicBezTo>
                  <a:pt x="80564" y="162512"/>
                  <a:pt x="68521" y="174555"/>
                  <a:pt x="53709" y="174555"/>
                </a:cubicBezTo>
                <a:lnTo>
                  <a:pt x="26855" y="174555"/>
                </a:lnTo>
                <a:cubicBezTo>
                  <a:pt x="12043" y="174555"/>
                  <a:pt x="0" y="162512"/>
                  <a:pt x="0" y="147700"/>
                </a:cubicBezTo>
                <a:lnTo>
                  <a:pt x="0" y="90634"/>
                </a:lnTo>
                <a:close/>
                <a:moveTo>
                  <a:pt x="107419" y="90634"/>
                </a:moveTo>
                <a:cubicBezTo>
                  <a:pt x="107419" y="62815"/>
                  <a:pt x="129951" y="40282"/>
                  <a:pt x="157771" y="40282"/>
                </a:cubicBezTo>
                <a:lnTo>
                  <a:pt x="161128" y="40282"/>
                </a:lnTo>
                <a:cubicBezTo>
                  <a:pt x="168555" y="40282"/>
                  <a:pt x="174555" y="46282"/>
                  <a:pt x="174555" y="53709"/>
                </a:cubicBezTo>
                <a:cubicBezTo>
                  <a:pt x="174555" y="61136"/>
                  <a:pt x="168555" y="67137"/>
                  <a:pt x="161128" y="67137"/>
                </a:cubicBezTo>
                <a:lnTo>
                  <a:pt x="157771" y="67137"/>
                </a:lnTo>
                <a:cubicBezTo>
                  <a:pt x="144805" y="67137"/>
                  <a:pt x="134273" y="77669"/>
                  <a:pt x="134273" y="90634"/>
                </a:cubicBezTo>
                <a:lnTo>
                  <a:pt x="134273" y="93991"/>
                </a:lnTo>
                <a:lnTo>
                  <a:pt x="161128" y="93991"/>
                </a:lnTo>
                <a:cubicBezTo>
                  <a:pt x="175940" y="93991"/>
                  <a:pt x="187982" y="106034"/>
                  <a:pt x="187982" y="120846"/>
                </a:cubicBezTo>
                <a:lnTo>
                  <a:pt x="187982" y="147700"/>
                </a:lnTo>
                <a:cubicBezTo>
                  <a:pt x="187982" y="162512"/>
                  <a:pt x="175940" y="174555"/>
                  <a:pt x="161128" y="174555"/>
                </a:cubicBezTo>
                <a:lnTo>
                  <a:pt x="134273" y="174555"/>
                </a:lnTo>
                <a:cubicBezTo>
                  <a:pt x="119461" y="174555"/>
                  <a:pt x="107419" y="162512"/>
                  <a:pt x="107419" y="147700"/>
                </a:cubicBezTo>
                <a:lnTo>
                  <a:pt x="107419" y="90634"/>
                </a:lnTo>
                <a:close/>
              </a:path>
            </a:pathLst>
          </a:custGeom>
          <a:solidFill>
            <a:srgbClr val="C4A77D">
              <a:alpha val="6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972206" y="2246837"/>
            <a:ext cx="760881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46" spc="42" kern="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Theme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935491" y="2425868"/>
            <a:ext cx="832493" cy="5728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92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Year of</a:t>
            </a:r>
            <a:endParaRPr lang="en-US" sz="1600" dirty="0"/>
          </a:p>
          <a:p>
            <a:pPr algn="ctr">
              <a:lnSpc>
                <a:spcPct val="110000"/>
              </a:lnSpc>
            </a:pPr>
            <a:r>
              <a:rPr lang="en-US" sz="1692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[THEME]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296041" y="1700793"/>
            <a:ext cx="3598520" cy="1557568"/>
          </a:xfrm>
          <a:custGeom>
            <a:avLst/>
            <a:gdLst/>
            <a:ahLst/>
            <a:cxnLst/>
            <a:rect l="l" t="t" r="r" b="b"/>
            <a:pathLst>
              <a:path w="3598520" h="1557568">
                <a:moveTo>
                  <a:pt x="71617" y="0"/>
                </a:moveTo>
                <a:lnTo>
                  <a:pt x="3526903" y="0"/>
                </a:lnTo>
                <a:cubicBezTo>
                  <a:pt x="3566456" y="0"/>
                  <a:pt x="3598520" y="32064"/>
                  <a:pt x="3598520" y="71617"/>
                </a:cubicBezTo>
                <a:lnTo>
                  <a:pt x="3598520" y="1485951"/>
                </a:lnTo>
                <a:cubicBezTo>
                  <a:pt x="3598520" y="1525504"/>
                  <a:pt x="3566456" y="1557568"/>
                  <a:pt x="3526903" y="1557568"/>
                </a:cubicBezTo>
                <a:lnTo>
                  <a:pt x="71617" y="1557568"/>
                </a:lnTo>
                <a:cubicBezTo>
                  <a:pt x="32090" y="1557568"/>
                  <a:pt x="0" y="1525478"/>
                  <a:pt x="0" y="1485951"/>
                </a:cubicBezTo>
                <a:lnTo>
                  <a:pt x="0" y="71617"/>
                </a:lnTo>
                <a:cubicBezTo>
                  <a:pt x="0" y="32064"/>
                  <a:pt x="32064" y="0"/>
                  <a:pt x="71617" y="0"/>
                </a:cubicBezTo>
                <a:close/>
              </a:path>
            </a:pathLst>
          </a:custGeom>
          <a:solidFill>
            <a:srgbClr val="4A4A4A">
              <a:alpha val="4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451574" y="1844018"/>
            <a:ext cx="181269" cy="161128"/>
          </a:xfrm>
          <a:custGeom>
            <a:avLst/>
            <a:gdLst/>
            <a:ahLst/>
            <a:cxnLst/>
            <a:rect l="l" t="t" r="r" b="b"/>
            <a:pathLst>
              <a:path w="181269" h="161128">
                <a:moveTo>
                  <a:pt x="15106" y="61619"/>
                </a:moveTo>
                <a:lnTo>
                  <a:pt x="80942" y="88715"/>
                </a:lnTo>
                <a:cubicBezTo>
                  <a:pt x="84026" y="89973"/>
                  <a:pt x="87299" y="90634"/>
                  <a:pt x="90634" y="90634"/>
                </a:cubicBezTo>
                <a:cubicBezTo>
                  <a:pt x="93970" y="90634"/>
                  <a:pt x="97243" y="89973"/>
                  <a:pt x="100327" y="88715"/>
                </a:cubicBezTo>
                <a:lnTo>
                  <a:pt x="176611" y="57307"/>
                </a:lnTo>
                <a:cubicBezTo>
                  <a:pt x="179443" y="56143"/>
                  <a:pt x="181269" y="53405"/>
                  <a:pt x="181269" y="50352"/>
                </a:cubicBezTo>
                <a:cubicBezTo>
                  <a:pt x="181269" y="47300"/>
                  <a:pt x="179443" y="44562"/>
                  <a:pt x="176611" y="43397"/>
                </a:cubicBezTo>
                <a:lnTo>
                  <a:pt x="100327" y="11990"/>
                </a:lnTo>
                <a:cubicBezTo>
                  <a:pt x="97243" y="10731"/>
                  <a:pt x="93970" y="10070"/>
                  <a:pt x="90634" y="10070"/>
                </a:cubicBezTo>
                <a:cubicBezTo>
                  <a:pt x="87299" y="10070"/>
                  <a:pt x="84026" y="10731"/>
                  <a:pt x="80942" y="11990"/>
                </a:cubicBezTo>
                <a:lnTo>
                  <a:pt x="4658" y="43397"/>
                </a:lnTo>
                <a:cubicBezTo>
                  <a:pt x="1825" y="44562"/>
                  <a:pt x="0" y="47300"/>
                  <a:pt x="0" y="50352"/>
                </a:cubicBezTo>
                <a:lnTo>
                  <a:pt x="0" y="143504"/>
                </a:lnTo>
                <a:cubicBezTo>
                  <a:pt x="0" y="147690"/>
                  <a:pt x="3367" y="151057"/>
                  <a:pt x="7553" y="151057"/>
                </a:cubicBezTo>
                <a:cubicBezTo>
                  <a:pt x="11738" y="151057"/>
                  <a:pt x="15106" y="147690"/>
                  <a:pt x="15106" y="143504"/>
                </a:cubicBezTo>
                <a:lnTo>
                  <a:pt x="15106" y="61619"/>
                </a:lnTo>
                <a:close/>
                <a:moveTo>
                  <a:pt x="30211" y="84183"/>
                </a:moveTo>
                <a:lnTo>
                  <a:pt x="30211" y="120846"/>
                </a:lnTo>
                <a:cubicBezTo>
                  <a:pt x="30211" y="137525"/>
                  <a:pt x="57276" y="151057"/>
                  <a:pt x="90634" y="151057"/>
                </a:cubicBezTo>
                <a:cubicBezTo>
                  <a:pt x="123993" y="151057"/>
                  <a:pt x="151057" y="137525"/>
                  <a:pt x="151057" y="120846"/>
                </a:cubicBezTo>
                <a:lnTo>
                  <a:pt x="151057" y="84151"/>
                </a:lnTo>
                <a:lnTo>
                  <a:pt x="106086" y="102687"/>
                </a:lnTo>
                <a:cubicBezTo>
                  <a:pt x="101177" y="104702"/>
                  <a:pt x="95953" y="105740"/>
                  <a:pt x="90634" y="105740"/>
                </a:cubicBezTo>
                <a:cubicBezTo>
                  <a:pt x="85316" y="105740"/>
                  <a:pt x="80092" y="104702"/>
                  <a:pt x="75182" y="102687"/>
                </a:cubicBezTo>
                <a:lnTo>
                  <a:pt x="30211" y="84151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4" name="Text 12"/>
          <p:cNvSpPr/>
          <p:nvPr/>
        </p:nvSpPr>
        <p:spPr>
          <a:xfrm>
            <a:off x="4712287" y="1852969"/>
            <a:ext cx="913057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Top 3 Lessons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39265" y="2291595"/>
            <a:ext cx="134273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80112" y="2291595"/>
            <a:ext cx="55499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[Lesson]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439265" y="2506432"/>
            <a:ext cx="15217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04170" y="2506432"/>
            <a:ext cx="55499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[Lesson]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439265" y="2721269"/>
            <a:ext cx="161128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607387" y="2721269"/>
            <a:ext cx="55499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[Lesson]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037086" y="1700793"/>
            <a:ext cx="3598520" cy="1557568"/>
          </a:xfrm>
          <a:custGeom>
            <a:avLst/>
            <a:gdLst/>
            <a:ahLst/>
            <a:cxnLst/>
            <a:rect l="l" t="t" r="r" b="b"/>
            <a:pathLst>
              <a:path w="3598520" h="1557568">
                <a:moveTo>
                  <a:pt x="71617" y="0"/>
                </a:moveTo>
                <a:lnTo>
                  <a:pt x="3526903" y="0"/>
                </a:lnTo>
                <a:cubicBezTo>
                  <a:pt x="3566456" y="0"/>
                  <a:pt x="3598520" y="32064"/>
                  <a:pt x="3598520" y="71617"/>
                </a:cubicBezTo>
                <a:lnTo>
                  <a:pt x="3598520" y="1485951"/>
                </a:lnTo>
                <a:cubicBezTo>
                  <a:pt x="3598520" y="1525504"/>
                  <a:pt x="3566456" y="1557568"/>
                  <a:pt x="3526903" y="1557568"/>
                </a:cubicBezTo>
                <a:lnTo>
                  <a:pt x="71617" y="1557568"/>
                </a:lnTo>
                <a:cubicBezTo>
                  <a:pt x="32090" y="1557568"/>
                  <a:pt x="0" y="1525478"/>
                  <a:pt x="0" y="1485951"/>
                </a:cubicBezTo>
                <a:lnTo>
                  <a:pt x="0" y="71617"/>
                </a:lnTo>
                <a:cubicBezTo>
                  <a:pt x="0" y="32064"/>
                  <a:pt x="32064" y="0"/>
                  <a:pt x="71617" y="0"/>
                </a:cubicBezTo>
                <a:close/>
              </a:path>
            </a:pathLst>
          </a:custGeom>
          <a:solidFill>
            <a:srgbClr val="4A4A4A">
              <a:alpha val="4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8202689" y="1844018"/>
            <a:ext cx="161128" cy="161128"/>
          </a:xfrm>
          <a:custGeom>
            <a:avLst/>
            <a:gdLst/>
            <a:ahLst/>
            <a:cxnLst/>
            <a:rect l="l" t="t" r="r" b="b"/>
            <a:pathLst>
              <a:path w="161128" h="161128">
                <a:moveTo>
                  <a:pt x="140987" y="80564"/>
                </a:moveTo>
                <a:cubicBezTo>
                  <a:pt x="140987" y="47216"/>
                  <a:pt x="113912" y="20141"/>
                  <a:pt x="80564" y="20141"/>
                </a:cubicBezTo>
                <a:cubicBezTo>
                  <a:pt x="47216" y="20141"/>
                  <a:pt x="20141" y="47216"/>
                  <a:pt x="20141" y="80564"/>
                </a:cubicBezTo>
                <a:cubicBezTo>
                  <a:pt x="20141" y="113912"/>
                  <a:pt x="47216" y="140987"/>
                  <a:pt x="80564" y="140987"/>
                </a:cubicBezTo>
                <a:cubicBezTo>
                  <a:pt x="113912" y="140987"/>
                  <a:pt x="140987" y="113912"/>
                  <a:pt x="140987" y="80564"/>
                </a:cubicBezTo>
                <a:close/>
                <a:moveTo>
                  <a:pt x="0" y="80564"/>
                </a:moveTo>
                <a:cubicBezTo>
                  <a:pt x="0" y="36099"/>
                  <a:pt x="36099" y="0"/>
                  <a:pt x="80564" y="0"/>
                </a:cubicBezTo>
                <a:cubicBezTo>
                  <a:pt x="125028" y="0"/>
                  <a:pt x="161128" y="36099"/>
                  <a:pt x="161128" y="80564"/>
                </a:cubicBezTo>
                <a:cubicBezTo>
                  <a:pt x="161128" y="125028"/>
                  <a:pt x="125028" y="161128"/>
                  <a:pt x="80564" y="161128"/>
                </a:cubicBezTo>
                <a:cubicBezTo>
                  <a:pt x="36099" y="161128"/>
                  <a:pt x="0" y="125028"/>
                  <a:pt x="0" y="80564"/>
                </a:cubicBezTo>
                <a:close/>
                <a:moveTo>
                  <a:pt x="80564" y="105740"/>
                </a:moveTo>
                <a:cubicBezTo>
                  <a:pt x="94459" y="105740"/>
                  <a:pt x="105740" y="94459"/>
                  <a:pt x="105740" y="80564"/>
                </a:cubicBezTo>
                <a:cubicBezTo>
                  <a:pt x="105740" y="66669"/>
                  <a:pt x="94459" y="55388"/>
                  <a:pt x="80564" y="55388"/>
                </a:cubicBezTo>
                <a:cubicBezTo>
                  <a:pt x="66669" y="55388"/>
                  <a:pt x="55388" y="66669"/>
                  <a:pt x="55388" y="80564"/>
                </a:cubicBezTo>
                <a:cubicBezTo>
                  <a:pt x="55388" y="94459"/>
                  <a:pt x="66669" y="105740"/>
                  <a:pt x="80564" y="105740"/>
                </a:cubicBezTo>
                <a:close/>
                <a:moveTo>
                  <a:pt x="80564" y="35247"/>
                </a:moveTo>
                <a:cubicBezTo>
                  <a:pt x="105575" y="35247"/>
                  <a:pt x="125881" y="55553"/>
                  <a:pt x="125881" y="80564"/>
                </a:cubicBezTo>
                <a:cubicBezTo>
                  <a:pt x="125881" y="105575"/>
                  <a:pt x="105575" y="125881"/>
                  <a:pt x="80564" y="125881"/>
                </a:cubicBezTo>
                <a:cubicBezTo>
                  <a:pt x="55553" y="125881"/>
                  <a:pt x="35247" y="105575"/>
                  <a:pt x="35247" y="80564"/>
                </a:cubicBezTo>
                <a:cubicBezTo>
                  <a:pt x="35247" y="55553"/>
                  <a:pt x="55553" y="35247"/>
                  <a:pt x="80564" y="35247"/>
                </a:cubicBezTo>
                <a:close/>
                <a:moveTo>
                  <a:pt x="70493" y="80564"/>
                </a:moveTo>
                <a:cubicBezTo>
                  <a:pt x="70493" y="75006"/>
                  <a:pt x="75006" y="70493"/>
                  <a:pt x="80564" y="70493"/>
                </a:cubicBezTo>
                <a:cubicBezTo>
                  <a:pt x="86122" y="70493"/>
                  <a:pt x="90634" y="75006"/>
                  <a:pt x="90634" y="80564"/>
                </a:cubicBezTo>
                <a:cubicBezTo>
                  <a:pt x="90634" y="86122"/>
                  <a:pt x="86122" y="90634"/>
                  <a:pt x="80564" y="90634"/>
                </a:cubicBezTo>
                <a:cubicBezTo>
                  <a:pt x="75006" y="90634"/>
                  <a:pt x="70493" y="86122"/>
                  <a:pt x="70493" y="80564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3" name="Text 21"/>
          <p:cNvSpPr/>
          <p:nvPr/>
        </p:nvSpPr>
        <p:spPr>
          <a:xfrm>
            <a:off x="8453333" y="1852969"/>
            <a:ext cx="734026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Big 5 Goals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180311" y="2076758"/>
            <a:ext cx="134273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321157" y="2076758"/>
            <a:ext cx="483383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1]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180311" y="2291595"/>
            <a:ext cx="15217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345215" y="2291595"/>
            <a:ext cx="50128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2]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180311" y="2506432"/>
            <a:ext cx="161128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348432" y="2506432"/>
            <a:ext cx="510238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3]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180311" y="2721269"/>
            <a:ext cx="15217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345075" y="2721269"/>
            <a:ext cx="510238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4]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180311" y="2936106"/>
            <a:ext cx="161128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348851" y="2936106"/>
            <a:ext cx="501286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[Goal 5]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563947" y="3410537"/>
            <a:ext cx="3580617" cy="1539665"/>
          </a:xfrm>
          <a:custGeom>
            <a:avLst/>
            <a:gdLst/>
            <a:ahLst/>
            <a:cxnLst/>
            <a:rect l="l" t="t" r="r" b="b"/>
            <a:pathLst>
              <a:path w="3580617" h="1539665">
                <a:moveTo>
                  <a:pt x="71610" y="0"/>
                </a:moveTo>
                <a:lnTo>
                  <a:pt x="3509007" y="0"/>
                </a:lnTo>
                <a:cubicBezTo>
                  <a:pt x="3548556" y="0"/>
                  <a:pt x="3580617" y="32061"/>
                  <a:pt x="3580617" y="71610"/>
                </a:cubicBezTo>
                <a:lnTo>
                  <a:pt x="3580617" y="1468055"/>
                </a:lnTo>
                <a:cubicBezTo>
                  <a:pt x="3580617" y="1507604"/>
                  <a:pt x="3548556" y="1539665"/>
                  <a:pt x="3509007" y="1539665"/>
                </a:cubicBezTo>
                <a:lnTo>
                  <a:pt x="71610" y="1539665"/>
                </a:lnTo>
                <a:cubicBezTo>
                  <a:pt x="32087" y="1539665"/>
                  <a:pt x="0" y="1507578"/>
                  <a:pt x="0" y="1468055"/>
                </a:cubicBezTo>
                <a:lnTo>
                  <a:pt x="0" y="71610"/>
                </a:lnTo>
                <a:cubicBezTo>
                  <a:pt x="0" y="32061"/>
                  <a:pt x="32061" y="0"/>
                  <a:pt x="71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38502" y="3956581"/>
            <a:ext cx="161128" cy="161128"/>
          </a:xfrm>
          <a:custGeom>
            <a:avLst/>
            <a:gdLst/>
            <a:ahLst/>
            <a:cxnLst/>
            <a:rect l="l" t="t" r="r" b="b"/>
            <a:pathLst>
              <a:path w="161128" h="161128">
                <a:moveTo>
                  <a:pt x="40282" y="100705"/>
                </a:moveTo>
                <a:lnTo>
                  <a:pt x="7710" y="100705"/>
                </a:lnTo>
                <a:cubicBezTo>
                  <a:pt x="-126" y="100705"/>
                  <a:pt x="-4941" y="92176"/>
                  <a:pt x="-913" y="85442"/>
                </a:cubicBezTo>
                <a:lnTo>
                  <a:pt x="15735" y="57685"/>
                </a:lnTo>
                <a:cubicBezTo>
                  <a:pt x="18473" y="53122"/>
                  <a:pt x="23382" y="50352"/>
                  <a:pt x="28701" y="50352"/>
                </a:cubicBezTo>
                <a:lnTo>
                  <a:pt x="58598" y="50352"/>
                </a:lnTo>
                <a:cubicBezTo>
                  <a:pt x="82547" y="9787"/>
                  <a:pt x="118265" y="7742"/>
                  <a:pt x="142151" y="11235"/>
                </a:cubicBezTo>
                <a:cubicBezTo>
                  <a:pt x="146179" y="11833"/>
                  <a:pt x="149326" y="14980"/>
                  <a:pt x="149893" y="18977"/>
                </a:cubicBezTo>
                <a:cubicBezTo>
                  <a:pt x="153386" y="42863"/>
                  <a:pt x="151341" y="78581"/>
                  <a:pt x="110775" y="102530"/>
                </a:cubicBezTo>
                <a:lnTo>
                  <a:pt x="110775" y="132427"/>
                </a:lnTo>
                <a:cubicBezTo>
                  <a:pt x="110775" y="137745"/>
                  <a:pt x="108006" y="142655"/>
                  <a:pt x="103443" y="145393"/>
                </a:cubicBezTo>
                <a:lnTo>
                  <a:pt x="75686" y="162040"/>
                </a:lnTo>
                <a:cubicBezTo>
                  <a:pt x="68983" y="166069"/>
                  <a:pt x="60423" y="161222"/>
                  <a:pt x="60423" y="153418"/>
                </a:cubicBezTo>
                <a:lnTo>
                  <a:pt x="60423" y="120846"/>
                </a:lnTo>
                <a:cubicBezTo>
                  <a:pt x="60423" y="109737"/>
                  <a:pt x="51391" y="100705"/>
                  <a:pt x="40282" y="100705"/>
                </a:cubicBezTo>
                <a:lnTo>
                  <a:pt x="40250" y="100705"/>
                </a:lnTo>
                <a:close/>
                <a:moveTo>
                  <a:pt x="125881" y="50352"/>
                </a:moveTo>
                <a:cubicBezTo>
                  <a:pt x="125881" y="42015"/>
                  <a:pt x="119112" y="35247"/>
                  <a:pt x="110775" y="35247"/>
                </a:cubicBezTo>
                <a:cubicBezTo>
                  <a:pt x="102438" y="35247"/>
                  <a:pt x="95670" y="42015"/>
                  <a:pt x="95670" y="50352"/>
                </a:cubicBezTo>
                <a:cubicBezTo>
                  <a:pt x="95670" y="58690"/>
                  <a:pt x="102438" y="65458"/>
                  <a:pt x="110775" y="65458"/>
                </a:cubicBezTo>
                <a:cubicBezTo>
                  <a:pt x="119112" y="65458"/>
                  <a:pt x="125881" y="58690"/>
                  <a:pt x="125881" y="5035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6" name="Text 34"/>
          <p:cNvSpPr/>
          <p:nvPr/>
        </p:nvSpPr>
        <p:spPr>
          <a:xfrm>
            <a:off x="989145" y="3965533"/>
            <a:ext cx="716123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Q1 Priority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16123" y="4189322"/>
            <a:ext cx="3347877" cy="21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[Must complete in first 90 days]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304992" y="3410537"/>
            <a:ext cx="3580617" cy="1539665"/>
          </a:xfrm>
          <a:custGeom>
            <a:avLst/>
            <a:gdLst/>
            <a:ahLst/>
            <a:cxnLst/>
            <a:rect l="l" t="t" r="r" b="b"/>
            <a:pathLst>
              <a:path w="3580617" h="1539665">
                <a:moveTo>
                  <a:pt x="71610" y="0"/>
                </a:moveTo>
                <a:lnTo>
                  <a:pt x="3509007" y="0"/>
                </a:lnTo>
                <a:cubicBezTo>
                  <a:pt x="3548556" y="0"/>
                  <a:pt x="3580617" y="32061"/>
                  <a:pt x="3580617" y="71610"/>
                </a:cubicBezTo>
                <a:lnTo>
                  <a:pt x="3580617" y="1468055"/>
                </a:lnTo>
                <a:cubicBezTo>
                  <a:pt x="3580617" y="1507604"/>
                  <a:pt x="3548556" y="1539665"/>
                  <a:pt x="3509007" y="1539665"/>
                </a:cubicBezTo>
                <a:lnTo>
                  <a:pt x="71610" y="1539665"/>
                </a:lnTo>
                <a:cubicBezTo>
                  <a:pt x="32087" y="1539665"/>
                  <a:pt x="0" y="1507578"/>
                  <a:pt x="0" y="1468055"/>
                </a:cubicBezTo>
                <a:lnTo>
                  <a:pt x="0" y="71610"/>
                </a:lnTo>
                <a:cubicBezTo>
                  <a:pt x="0" y="32061"/>
                  <a:pt x="32061" y="0"/>
                  <a:pt x="71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469477" y="3956581"/>
            <a:ext cx="181269" cy="161128"/>
          </a:xfrm>
          <a:custGeom>
            <a:avLst/>
            <a:gdLst/>
            <a:ahLst/>
            <a:cxnLst/>
            <a:rect l="l" t="t" r="r" b="b"/>
            <a:pathLst>
              <a:path w="181269" h="161128">
                <a:moveTo>
                  <a:pt x="132018" y="30211"/>
                </a:moveTo>
                <a:cubicBezTo>
                  <a:pt x="126794" y="30211"/>
                  <a:pt x="121727" y="31628"/>
                  <a:pt x="117290" y="34208"/>
                </a:cubicBezTo>
                <a:cubicBezTo>
                  <a:pt x="112317" y="29173"/>
                  <a:pt x="106527" y="24956"/>
                  <a:pt x="100138" y="21777"/>
                </a:cubicBezTo>
                <a:cubicBezTo>
                  <a:pt x="109013" y="14225"/>
                  <a:pt x="120311" y="10070"/>
                  <a:pt x="132018" y="10070"/>
                </a:cubicBezTo>
                <a:cubicBezTo>
                  <a:pt x="159208" y="10070"/>
                  <a:pt x="181269" y="32100"/>
                  <a:pt x="181269" y="59321"/>
                </a:cubicBezTo>
                <a:cubicBezTo>
                  <a:pt x="181269" y="72382"/>
                  <a:pt x="176076" y="84907"/>
                  <a:pt x="166855" y="94128"/>
                </a:cubicBezTo>
                <a:lnTo>
                  <a:pt x="144480" y="116503"/>
                </a:lnTo>
                <a:cubicBezTo>
                  <a:pt x="135259" y="125724"/>
                  <a:pt x="122734" y="130916"/>
                  <a:pt x="109674" y="130916"/>
                </a:cubicBezTo>
                <a:cubicBezTo>
                  <a:pt x="82484" y="130916"/>
                  <a:pt x="60423" y="108887"/>
                  <a:pt x="60423" y="81665"/>
                </a:cubicBezTo>
                <a:cubicBezTo>
                  <a:pt x="60423" y="81193"/>
                  <a:pt x="60423" y="80721"/>
                  <a:pt x="60454" y="80249"/>
                </a:cubicBezTo>
                <a:cubicBezTo>
                  <a:pt x="60612" y="74679"/>
                  <a:pt x="65238" y="70305"/>
                  <a:pt x="70808" y="70462"/>
                </a:cubicBezTo>
                <a:cubicBezTo>
                  <a:pt x="76378" y="70619"/>
                  <a:pt x="80753" y="75245"/>
                  <a:pt x="80595" y="80816"/>
                </a:cubicBezTo>
                <a:cubicBezTo>
                  <a:pt x="80595" y="81099"/>
                  <a:pt x="80595" y="81382"/>
                  <a:pt x="80595" y="81634"/>
                </a:cubicBezTo>
                <a:cubicBezTo>
                  <a:pt x="80595" y="97715"/>
                  <a:pt x="93624" y="110744"/>
                  <a:pt x="109705" y="110744"/>
                </a:cubicBezTo>
                <a:cubicBezTo>
                  <a:pt x="117416" y="110744"/>
                  <a:pt x="124811" y="107691"/>
                  <a:pt x="130287" y="102215"/>
                </a:cubicBezTo>
                <a:lnTo>
                  <a:pt x="152662" y="79840"/>
                </a:lnTo>
                <a:cubicBezTo>
                  <a:pt x="158107" y="74396"/>
                  <a:pt x="161191" y="66969"/>
                  <a:pt x="161191" y="59259"/>
                </a:cubicBezTo>
                <a:cubicBezTo>
                  <a:pt x="161191" y="43177"/>
                  <a:pt x="148162" y="30149"/>
                  <a:pt x="132081" y="30149"/>
                </a:cubicBezTo>
                <a:close/>
                <a:moveTo>
                  <a:pt x="86606" y="54538"/>
                </a:moveTo>
                <a:cubicBezTo>
                  <a:pt x="86008" y="54286"/>
                  <a:pt x="85410" y="53940"/>
                  <a:pt x="84875" y="53562"/>
                </a:cubicBezTo>
                <a:cubicBezTo>
                  <a:pt x="80910" y="51517"/>
                  <a:pt x="76378" y="50352"/>
                  <a:pt x="71626" y="50352"/>
                </a:cubicBezTo>
                <a:cubicBezTo>
                  <a:pt x="63916" y="50352"/>
                  <a:pt x="56521" y="53405"/>
                  <a:pt x="51045" y="58881"/>
                </a:cubicBezTo>
                <a:lnTo>
                  <a:pt x="28669" y="81256"/>
                </a:lnTo>
                <a:cubicBezTo>
                  <a:pt x="23225" y="86701"/>
                  <a:pt x="20141" y="94128"/>
                  <a:pt x="20141" y="101838"/>
                </a:cubicBezTo>
                <a:cubicBezTo>
                  <a:pt x="20141" y="117919"/>
                  <a:pt x="33170" y="130948"/>
                  <a:pt x="49251" y="130948"/>
                </a:cubicBezTo>
                <a:cubicBezTo>
                  <a:pt x="54444" y="130948"/>
                  <a:pt x="59510" y="129563"/>
                  <a:pt x="63948" y="126983"/>
                </a:cubicBezTo>
                <a:cubicBezTo>
                  <a:pt x="68920" y="132018"/>
                  <a:pt x="74710" y="136235"/>
                  <a:pt x="81130" y="139413"/>
                </a:cubicBezTo>
                <a:cubicBezTo>
                  <a:pt x="72256" y="146935"/>
                  <a:pt x="60989" y="151120"/>
                  <a:pt x="49251" y="151120"/>
                </a:cubicBezTo>
                <a:cubicBezTo>
                  <a:pt x="22061" y="151120"/>
                  <a:pt x="0" y="129091"/>
                  <a:pt x="0" y="101869"/>
                </a:cubicBezTo>
                <a:cubicBezTo>
                  <a:pt x="0" y="88809"/>
                  <a:pt x="5193" y="76284"/>
                  <a:pt x="14413" y="67063"/>
                </a:cubicBezTo>
                <a:lnTo>
                  <a:pt x="36789" y="44688"/>
                </a:lnTo>
                <a:cubicBezTo>
                  <a:pt x="46010" y="35467"/>
                  <a:pt x="58535" y="30274"/>
                  <a:pt x="71595" y="30274"/>
                </a:cubicBezTo>
                <a:cubicBezTo>
                  <a:pt x="98848" y="30274"/>
                  <a:pt x="120846" y="52492"/>
                  <a:pt x="120846" y="79651"/>
                </a:cubicBezTo>
                <a:cubicBezTo>
                  <a:pt x="120846" y="80060"/>
                  <a:pt x="120846" y="80469"/>
                  <a:pt x="120846" y="80879"/>
                </a:cubicBezTo>
                <a:cubicBezTo>
                  <a:pt x="120720" y="86449"/>
                  <a:pt x="116094" y="90823"/>
                  <a:pt x="110524" y="90697"/>
                </a:cubicBezTo>
                <a:cubicBezTo>
                  <a:pt x="104953" y="90571"/>
                  <a:pt x="100579" y="85945"/>
                  <a:pt x="100705" y="80375"/>
                </a:cubicBezTo>
                <a:cubicBezTo>
                  <a:pt x="100705" y="80123"/>
                  <a:pt x="100705" y="79903"/>
                  <a:pt x="100705" y="79651"/>
                </a:cubicBezTo>
                <a:cubicBezTo>
                  <a:pt x="100705" y="69046"/>
                  <a:pt x="95040" y="59731"/>
                  <a:pt x="86606" y="5460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0" name="Text 38"/>
          <p:cNvSpPr/>
          <p:nvPr/>
        </p:nvSpPr>
        <p:spPr>
          <a:xfrm>
            <a:off x="4730191" y="3965533"/>
            <a:ext cx="1423295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Non-Negotiable Habit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457169" y="4189322"/>
            <a:ext cx="3347877" cy="21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[The one habit you protect]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046037" y="3410537"/>
            <a:ext cx="3580617" cy="1539665"/>
          </a:xfrm>
          <a:custGeom>
            <a:avLst/>
            <a:gdLst/>
            <a:ahLst/>
            <a:cxnLst/>
            <a:rect l="l" t="t" r="r" b="b"/>
            <a:pathLst>
              <a:path w="3580617" h="1539665">
                <a:moveTo>
                  <a:pt x="71610" y="0"/>
                </a:moveTo>
                <a:lnTo>
                  <a:pt x="3509007" y="0"/>
                </a:lnTo>
                <a:cubicBezTo>
                  <a:pt x="3548556" y="0"/>
                  <a:pt x="3580617" y="32061"/>
                  <a:pt x="3580617" y="71610"/>
                </a:cubicBezTo>
                <a:lnTo>
                  <a:pt x="3580617" y="1468055"/>
                </a:lnTo>
                <a:cubicBezTo>
                  <a:pt x="3580617" y="1507604"/>
                  <a:pt x="3548556" y="1539665"/>
                  <a:pt x="3509007" y="1539665"/>
                </a:cubicBezTo>
                <a:lnTo>
                  <a:pt x="71610" y="1539665"/>
                </a:lnTo>
                <a:cubicBezTo>
                  <a:pt x="32087" y="1539665"/>
                  <a:pt x="0" y="1507578"/>
                  <a:pt x="0" y="1468055"/>
                </a:cubicBezTo>
                <a:lnTo>
                  <a:pt x="0" y="71610"/>
                </a:lnTo>
                <a:cubicBezTo>
                  <a:pt x="0" y="32061"/>
                  <a:pt x="32061" y="0"/>
                  <a:pt x="71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220593" y="3956581"/>
            <a:ext cx="161128" cy="161128"/>
          </a:xfrm>
          <a:custGeom>
            <a:avLst/>
            <a:gdLst/>
            <a:ahLst/>
            <a:cxnLst/>
            <a:rect l="l" t="t" r="r" b="b"/>
            <a:pathLst>
              <a:path w="161128" h="161128">
                <a:moveTo>
                  <a:pt x="75843" y="27411"/>
                </a:moveTo>
                <a:lnTo>
                  <a:pt x="80564" y="33925"/>
                </a:lnTo>
                <a:lnTo>
                  <a:pt x="85284" y="27411"/>
                </a:lnTo>
                <a:cubicBezTo>
                  <a:pt x="93152" y="16522"/>
                  <a:pt x="105803" y="10070"/>
                  <a:pt x="119241" y="10070"/>
                </a:cubicBezTo>
                <a:cubicBezTo>
                  <a:pt x="142371" y="10070"/>
                  <a:pt x="161128" y="28827"/>
                  <a:pt x="161128" y="51957"/>
                </a:cubicBezTo>
                <a:lnTo>
                  <a:pt x="161128" y="52776"/>
                </a:lnTo>
                <a:cubicBezTo>
                  <a:pt x="161128" y="88085"/>
                  <a:pt x="117101" y="129091"/>
                  <a:pt x="94128" y="146620"/>
                </a:cubicBezTo>
                <a:cubicBezTo>
                  <a:pt x="90225" y="149578"/>
                  <a:pt x="85442" y="151057"/>
                  <a:pt x="80564" y="151057"/>
                </a:cubicBezTo>
                <a:cubicBezTo>
                  <a:pt x="75686" y="151057"/>
                  <a:pt x="70871" y="149610"/>
                  <a:pt x="67000" y="146620"/>
                </a:cubicBezTo>
                <a:cubicBezTo>
                  <a:pt x="44027" y="129091"/>
                  <a:pt x="0" y="88085"/>
                  <a:pt x="0" y="52776"/>
                </a:cubicBezTo>
                <a:lnTo>
                  <a:pt x="0" y="51957"/>
                </a:lnTo>
                <a:cubicBezTo>
                  <a:pt x="0" y="28827"/>
                  <a:pt x="18756" y="10070"/>
                  <a:pt x="41887" y="10070"/>
                </a:cubicBezTo>
                <a:cubicBezTo>
                  <a:pt x="55325" y="10070"/>
                  <a:pt x="67976" y="16522"/>
                  <a:pt x="75843" y="2741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4" name="Text 42"/>
          <p:cNvSpPr/>
          <p:nvPr/>
        </p:nvSpPr>
        <p:spPr>
          <a:xfrm>
            <a:off x="8471236" y="3965533"/>
            <a:ext cx="1396441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Priority Relationship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198214" y="4189322"/>
            <a:ext cx="3347877" cy="21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[The one person to invest in]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63947" y="5111330"/>
            <a:ext cx="3580617" cy="1539665"/>
          </a:xfrm>
          <a:custGeom>
            <a:avLst/>
            <a:gdLst/>
            <a:ahLst/>
            <a:cxnLst/>
            <a:rect l="l" t="t" r="r" b="b"/>
            <a:pathLst>
              <a:path w="3580617" h="1539665">
                <a:moveTo>
                  <a:pt x="71610" y="0"/>
                </a:moveTo>
                <a:lnTo>
                  <a:pt x="3509007" y="0"/>
                </a:lnTo>
                <a:cubicBezTo>
                  <a:pt x="3548556" y="0"/>
                  <a:pt x="3580617" y="32061"/>
                  <a:pt x="3580617" y="71610"/>
                </a:cubicBezTo>
                <a:lnTo>
                  <a:pt x="3580617" y="1468055"/>
                </a:lnTo>
                <a:cubicBezTo>
                  <a:pt x="3580617" y="1507604"/>
                  <a:pt x="3548556" y="1539665"/>
                  <a:pt x="3509007" y="1539665"/>
                </a:cubicBezTo>
                <a:lnTo>
                  <a:pt x="71610" y="1539665"/>
                </a:lnTo>
                <a:cubicBezTo>
                  <a:pt x="32087" y="1539665"/>
                  <a:pt x="0" y="1507578"/>
                  <a:pt x="0" y="1468055"/>
                </a:cubicBezTo>
                <a:lnTo>
                  <a:pt x="0" y="71610"/>
                </a:lnTo>
                <a:cubicBezTo>
                  <a:pt x="0" y="32061"/>
                  <a:pt x="32061" y="0"/>
                  <a:pt x="71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28432" y="5657374"/>
            <a:ext cx="181269" cy="161128"/>
          </a:xfrm>
          <a:custGeom>
            <a:avLst/>
            <a:gdLst/>
            <a:ahLst/>
            <a:cxnLst/>
            <a:rect l="l" t="t" r="r" b="b"/>
            <a:pathLst>
              <a:path w="181269" h="161128">
                <a:moveTo>
                  <a:pt x="70525" y="30558"/>
                </a:moveTo>
                <a:lnTo>
                  <a:pt x="70525" y="46167"/>
                </a:lnTo>
                <a:lnTo>
                  <a:pt x="70682" y="46324"/>
                </a:lnTo>
                <a:cubicBezTo>
                  <a:pt x="72728" y="20393"/>
                  <a:pt x="94411" y="0"/>
                  <a:pt x="120877" y="0"/>
                </a:cubicBezTo>
                <a:cubicBezTo>
                  <a:pt x="127203" y="0"/>
                  <a:pt x="133277" y="1164"/>
                  <a:pt x="138847" y="3304"/>
                </a:cubicBezTo>
                <a:cubicBezTo>
                  <a:pt x="141994" y="4500"/>
                  <a:pt x="142560" y="8497"/>
                  <a:pt x="140200" y="10889"/>
                </a:cubicBezTo>
                <a:lnTo>
                  <a:pt x="112286" y="38803"/>
                </a:lnTo>
                <a:cubicBezTo>
                  <a:pt x="111342" y="39747"/>
                  <a:pt x="110807" y="41037"/>
                  <a:pt x="110807" y="42359"/>
                </a:cubicBezTo>
                <a:lnTo>
                  <a:pt x="110807" y="55388"/>
                </a:lnTo>
                <a:cubicBezTo>
                  <a:pt x="110807" y="58157"/>
                  <a:pt x="113073" y="60423"/>
                  <a:pt x="115842" y="60423"/>
                </a:cubicBezTo>
                <a:lnTo>
                  <a:pt x="128871" y="60423"/>
                </a:lnTo>
                <a:cubicBezTo>
                  <a:pt x="130192" y="60423"/>
                  <a:pt x="131483" y="59888"/>
                  <a:pt x="132427" y="58944"/>
                </a:cubicBezTo>
                <a:lnTo>
                  <a:pt x="160341" y="31030"/>
                </a:lnTo>
                <a:cubicBezTo>
                  <a:pt x="162733" y="28638"/>
                  <a:pt x="166729" y="29236"/>
                  <a:pt x="167925" y="32383"/>
                </a:cubicBezTo>
                <a:cubicBezTo>
                  <a:pt x="170065" y="37953"/>
                  <a:pt x="171230" y="44027"/>
                  <a:pt x="171230" y="50352"/>
                </a:cubicBezTo>
                <a:cubicBezTo>
                  <a:pt x="171230" y="69423"/>
                  <a:pt x="160624" y="86040"/>
                  <a:pt x="144952" y="94568"/>
                </a:cubicBezTo>
                <a:lnTo>
                  <a:pt x="170600" y="120216"/>
                </a:lnTo>
                <a:cubicBezTo>
                  <a:pt x="176485" y="126101"/>
                  <a:pt x="176485" y="135668"/>
                  <a:pt x="170600" y="141585"/>
                </a:cubicBezTo>
                <a:lnTo>
                  <a:pt x="151687" y="160498"/>
                </a:lnTo>
                <a:cubicBezTo>
                  <a:pt x="145802" y="166383"/>
                  <a:pt x="136235" y="166383"/>
                  <a:pt x="130318" y="160498"/>
                </a:cubicBezTo>
                <a:lnTo>
                  <a:pt x="90666" y="120846"/>
                </a:lnTo>
                <a:cubicBezTo>
                  <a:pt x="82043" y="112223"/>
                  <a:pt x="80092" y="99478"/>
                  <a:pt x="84844" y="88966"/>
                </a:cubicBezTo>
                <a:lnTo>
                  <a:pt x="56300" y="60423"/>
                </a:lnTo>
                <a:lnTo>
                  <a:pt x="40691" y="60423"/>
                </a:lnTo>
                <a:cubicBezTo>
                  <a:pt x="37324" y="60423"/>
                  <a:pt x="34177" y="58755"/>
                  <a:pt x="32320" y="55954"/>
                </a:cubicBezTo>
                <a:lnTo>
                  <a:pt x="7364" y="18536"/>
                </a:lnTo>
                <a:cubicBezTo>
                  <a:pt x="6042" y="16553"/>
                  <a:pt x="6294" y="13878"/>
                  <a:pt x="7993" y="12179"/>
                </a:cubicBezTo>
                <a:lnTo>
                  <a:pt x="22281" y="-2109"/>
                </a:lnTo>
                <a:cubicBezTo>
                  <a:pt x="23980" y="-3808"/>
                  <a:pt x="26624" y="-4060"/>
                  <a:pt x="28638" y="-2738"/>
                </a:cubicBezTo>
                <a:lnTo>
                  <a:pt x="66056" y="22187"/>
                </a:lnTo>
                <a:cubicBezTo>
                  <a:pt x="68857" y="24043"/>
                  <a:pt x="70525" y="27190"/>
                  <a:pt x="70525" y="30558"/>
                </a:cubicBezTo>
                <a:close/>
                <a:moveTo>
                  <a:pt x="67850" y="93341"/>
                </a:moveTo>
                <a:cubicBezTo>
                  <a:pt x="65867" y="104985"/>
                  <a:pt x="68605" y="117290"/>
                  <a:pt x="76158" y="127140"/>
                </a:cubicBezTo>
                <a:lnTo>
                  <a:pt x="46261" y="157005"/>
                </a:lnTo>
                <a:cubicBezTo>
                  <a:pt x="37418" y="165848"/>
                  <a:pt x="23068" y="165848"/>
                  <a:pt x="14225" y="157005"/>
                </a:cubicBezTo>
                <a:cubicBezTo>
                  <a:pt x="5381" y="148162"/>
                  <a:pt x="5381" y="133812"/>
                  <a:pt x="14225" y="124968"/>
                </a:cubicBezTo>
                <a:lnTo>
                  <a:pt x="56835" y="82358"/>
                </a:lnTo>
                <a:lnTo>
                  <a:pt x="67850" y="93372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8" name="Text 46"/>
          <p:cNvSpPr/>
          <p:nvPr/>
        </p:nvSpPr>
        <p:spPr>
          <a:xfrm>
            <a:off x="989145" y="5666326"/>
            <a:ext cx="1217410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Must-Master Skill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716123" y="5890115"/>
            <a:ext cx="3347877" cy="21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[The one skill to develop]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4304992" y="5111330"/>
            <a:ext cx="3580617" cy="1539665"/>
          </a:xfrm>
          <a:custGeom>
            <a:avLst/>
            <a:gdLst/>
            <a:ahLst/>
            <a:cxnLst/>
            <a:rect l="l" t="t" r="r" b="b"/>
            <a:pathLst>
              <a:path w="3580617" h="1539665">
                <a:moveTo>
                  <a:pt x="71610" y="0"/>
                </a:moveTo>
                <a:lnTo>
                  <a:pt x="3509007" y="0"/>
                </a:lnTo>
                <a:cubicBezTo>
                  <a:pt x="3548556" y="0"/>
                  <a:pt x="3580617" y="32061"/>
                  <a:pt x="3580617" y="71610"/>
                </a:cubicBezTo>
                <a:lnTo>
                  <a:pt x="3580617" y="1468055"/>
                </a:lnTo>
                <a:cubicBezTo>
                  <a:pt x="3580617" y="1507604"/>
                  <a:pt x="3548556" y="1539665"/>
                  <a:pt x="3509007" y="1539665"/>
                </a:cubicBezTo>
                <a:lnTo>
                  <a:pt x="71610" y="1539665"/>
                </a:lnTo>
                <a:cubicBezTo>
                  <a:pt x="32087" y="1539665"/>
                  <a:pt x="0" y="1507578"/>
                  <a:pt x="0" y="1468055"/>
                </a:cubicBezTo>
                <a:lnTo>
                  <a:pt x="0" y="71610"/>
                </a:lnTo>
                <a:cubicBezTo>
                  <a:pt x="0" y="32061"/>
                  <a:pt x="32061" y="0"/>
                  <a:pt x="71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4479547" y="5657374"/>
            <a:ext cx="161128" cy="161128"/>
          </a:xfrm>
          <a:custGeom>
            <a:avLst/>
            <a:gdLst/>
            <a:ahLst/>
            <a:cxnLst/>
            <a:rect l="l" t="t" r="r" b="b"/>
            <a:pathLst>
              <a:path w="161128" h="161128">
                <a:moveTo>
                  <a:pt x="115559" y="129815"/>
                </a:moveTo>
                <a:lnTo>
                  <a:pt x="31313" y="45569"/>
                </a:lnTo>
                <a:cubicBezTo>
                  <a:pt x="24264" y="55451"/>
                  <a:pt x="20141" y="67535"/>
                  <a:pt x="20141" y="80564"/>
                </a:cubicBezTo>
                <a:cubicBezTo>
                  <a:pt x="20141" y="113922"/>
                  <a:pt x="47205" y="140987"/>
                  <a:pt x="80564" y="140987"/>
                </a:cubicBezTo>
                <a:cubicBezTo>
                  <a:pt x="93624" y="140987"/>
                  <a:pt x="105709" y="136864"/>
                  <a:pt x="115559" y="129815"/>
                </a:cubicBezTo>
                <a:close/>
                <a:moveTo>
                  <a:pt x="129815" y="115559"/>
                </a:moveTo>
                <a:cubicBezTo>
                  <a:pt x="136864" y="105677"/>
                  <a:pt x="140987" y="93593"/>
                  <a:pt x="140987" y="80564"/>
                </a:cubicBezTo>
                <a:cubicBezTo>
                  <a:pt x="140987" y="47205"/>
                  <a:pt x="113922" y="20141"/>
                  <a:pt x="80564" y="20141"/>
                </a:cubicBezTo>
                <a:cubicBezTo>
                  <a:pt x="67504" y="20141"/>
                  <a:pt x="55419" y="24264"/>
                  <a:pt x="45569" y="31313"/>
                </a:cubicBezTo>
                <a:lnTo>
                  <a:pt x="129815" y="115559"/>
                </a:lnTo>
                <a:close/>
                <a:moveTo>
                  <a:pt x="0" y="80564"/>
                </a:moveTo>
                <a:cubicBezTo>
                  <a:pt x="0" y="36099"/>
                  <a:pt x="36099" y="0"/>
                  <a:pt x="80564" y="0"/>
                </a:cubicBezTo>
                <a:cubicBezTo>
                  <a:pt x="125028" y="0"/>
                  <a:pt x="161128" y="36099"/>
                  <a:pt x="161128" y="80564"/>
                </a:cubicBezTo>
                <a:cubicBezTo>
                  <a:pt x="161128" y="125028"/>
                  <a:pt x="125028" y="161128"/>
                  <a:pt x="80564" y="161128"/>
                </a:cubicBezTo>
                <a:cubicBezTo>
                  <a:pt x="36099" y="161128"/>
                  <a:pt x="0" y="125028"/>
                  <a:pt x="0" y="8056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2" name="Text 50"/>
          <p:cNvSpPr/>
          <p:nvPr/>
        </p:nvSpPr>
        <p:spPr>
          <a:xfrm>
            <a:off x="4730191" y="5666326"/>
            <a:ext cx="1172652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6" spc="42" kern="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Thing to Stop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4457169" y="5890115"/>
            <a:ext cx="3347877" cy="21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[The one thing to eliminate]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041562" y="5106855"/>
            <a:ext cx="3589568" cy="1548617"/>
          </a:xfrm>
          <a:custGeom>
            <a:avLst/>
            <a:gdLst/>
            <a:ahLst/>
            <a:cxnLst/>
            <a:rect l="l" t="t" r="r" b="b"/>
            <a:pathLst>
              <a:path w="3589568" h="1548617">
                <a:moveTo>
                  <a:pt x="71608" y="0"/>
                </a:moveTo>
                <a:lnTo>
                  <a:pt x="3517960" y="0"/>
                </a:lnTo>
                <a:cubicBezTo>
                  <a:pt x="3557508" y="0"/>
                  <a:pt x="3589568" y="32060"/>
                  <a:pt x="3589568" y="71608"/>
                </a:cubicBezTo>
                <a:lnTo>
                  <a:pt x="3589568" y="1477009"/>
                </a:lnTo>
                <a:cubicBezTo>
                  <a:pt x="3589568" y="1516557"/>
                  <a:pt x="3557508" y="1548617"/>
                  <a:pt x="3517960" y="1548617"/>
                </a:cubicBezTo>
                <a:lnTo>
                  <a:pt x="71608" y="1548617"/>
                </a:lnTo>
                <a:cubicBezTo>
                  <a:pt x="32060" y="1548617"/>
                  <a:pt x="0" y="1516557"/>
                  <a:pt x="0" y="1477009"/>
                </a:cubicBezTo>
                <a:lnTo>
                  <a:pt x="0" y="71608"/>
                </a:lnTo>
                <a:cubicBezTo>
                  <a:pt x="0" y="32086"/>
                  <a:pt x="32086" y="0"/>
                  <a:pt x="71608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37459" y="5549956"/>
            <a:ext cx="201410" cy="268546"/>
          </a:xfrm>
          <a:custGeom>
            <a:avLst/>
            <a:gdLst/>
            <a:ahLst/>
            <a:cxnLst/>
            <a:rect l="l" t="t" r="r" b="b"/>
            <a:pathLst>
              <a:path w="201410" h="268546">
                <a:moveTo>
                  <a:pt x="8392" y="33568"/>
                </a:moveTo>
                <a:cubicBezTo>
                  <a:pt x="8392" y="15053"/>
                  <a:pt x="23445" y="0"/>
                  <a:pt x="41960" y="0"/>
                </a:cubicBezTo>
                <a:lnTo>
                  <a:pt x="159449" y="0"/>
                </a:lnTo>
                <a:cubicBezTo>
                  <a:pt x="177964" y="0"/>
                  <a:pt x="193018" y="15053"/>
                  <a:pt x="193018" y="33568"/>
                </a:cubicBezTo>
                <a:lnTo>
                  <a:pt x="193018" y="234978"/>
                </a:lnTo>
                <a:cubicBezTo>
                  <a:pt x="193018" y="253493"/>
                  <a:pt x="177964" y="268546"/>
                  <a:pt x="159449" y="268546"/>
                </a:cubicBezTo>
                <a:lnTo>
                  <a:pt x="41960" y="268546"/>
                </a:lnTo>
                <a:cubicBezTo>
                  <a:pt x="23445" y="268546"/>
                  <a:pt x="8392" y="253493"/>
                  <a:pt x="8392" y="234978"/>
                </a:cubicBezTo>
                <a:lnTo>
                  <a:pt x="8392" y="33568"/>
                </a:lnTo>
                <a:close/>
                <a:moveTo>
                  <a:pt x="41960" y="33568"/>
                </a:moveTo>
                <a:lnTo>
                  <a:pt x="41960" y="193018"/>
                </a:lnTo>
                <a:lnTo>
                  <a:pt x="159449" y="193018"/>
                </a:lnTo>
                <a:lnTo>
                  <a:pt x="159449" y="33568"/>
                </a:lnTo>
                <a:lnTo>
                  <a:pt x="41960" y="33568"/>
                </a:lnTo>
                <a:close/>
                <a:moveTo>
                  <a:pt x="100705" y="247566"/>
                </a:moveTo>
                <a:cubicBezTo>
                  <a:pt x="109989" y="247566"/>
                  <a:pt x="117489" y="240066"/>
                  <a:pt x="117489" y="230782"/>
                </a:cubicBezTo>
                <a:cubicBezTo>
                  <a:pt x="117489" y="221498"/>
                  <a:pt x="109989" y="213998"/>
                  <a:pt x="100705" y="213998"/>
                </a:cubicBezTo>
                <a:cubicBezTo>
                  <a:pt x="91421" y="213998"/>
                  <a:pt x="83921" y="221498"/>
                  <a:pt x="83921" y="230782"/>
                </a:cubicBezTo>
                <a:cubicBezTo>
                  <a:pt x="83921" y="240066"/>
                  <a:pt x="91421" y="247566"/>
                  <a:pt x="100705" y="247566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6" name="Text 54"/>
          <p:cNvSpPr/>
          <p:nvPr/>
        </p:nvSpPr>
        <p:spPr>
          <a:xfrm>
            <a:off x="9226382" y="5890115"/>
            <a:ext cx="1217410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87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Screenshot this slide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9230858" y="6069145"/>
            <a:ext cx="1208458" cy="143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46" dirty="0">
                <a:solidFill>
                  <a:srgbClr val="F5F2ED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 as wallpaper or print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459ec83658caafc5a58bd3227a618229fe59ca77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0" r="0" t="785" b="785"/>
          <a:stretch/>
        </p:blipFill>
        <p:spPr>
          <a:xfrm>
            <a:off x="0" y="0"/>
            <a:ext cx="12192000" cy="6857491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7491"/>
          </a:xfrm>
          <a:custGeom>
            <a:avLst/>
            <a:gdLst/>
            <a:ahLst/>
            <a:cxnLst/>
            <a:rect l="l" t="t" r="r" b="b"/>
            <a:pathLst>
              <a:path w="12192000" h="6857491">
                <a:moveTo>
                  <a:pt x="0" y="0"/>
                </a:moveTo>
                <a:lnTo>
                  <a:pt x="12192000" y="0"/>
                </a:lnTo>
                <a:lnTo>
                  <a:pt x="12192000" y="6857491"/>
                </a:lnTo>
                <a:lnTo>
                  <a:pt x="0" y="6857491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A1A">
                  <a:alpha val="95000"/>
                </a:srgbClr>
              </a:gs>
              <a:gs pos="50000">
                <a:srgbClr val="1A1A1A">
                  <a:alpha val="90000"/>
                </a:srgbClr>
              </a:gs>
              <a:gs pos="100000">
                <a:srgbClr val="1A1A1A">
                  <a:alpha val="8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134910" y="-461170"/>
            <a:ext cx="1922052" cy="342060"/>
          </a:xfrm>
          <a:custGeom>
            <a:avLst/>
            <a:gdLst/>
            <a:ahLst/>
            <a:cxnLst/>
            <a:rect l="l" t="t" r="r" b="b"/>
            <a:pathLst>
              <a:path w="1922052" h="342060">
                <a:moveTo>
                  <a:pt x="171030" y="0"/>
                </a:moveTo>
                <a:lnTo>
                  <a:pt x="1751022" y="0"/>
                </a:lnTo>
                <a:cubicBezTo>
                  <a:pt x="1845479" y="0"/>
                  <a:pt x="1922052" y="76573"/>
                  <a:pt x="1922052" y="171030"/>
                </a:cubicBezTo>
                <a:lnTo>
                  <a:pt x="1922052" y="171030"/>
                </a:lnTo>
                <a:cubicBezTo>
                  <a:pt x="1922052" y="265487"/>
                  <a:pt x="1845479" y="342060"/>
                  <a:pt x="1751022" y="342060"/>
                </a:cubicBezTo>
                <a:lnTo>
                  <a:pt x="171030" y="342060"/>
                </a:lnTo>
                <a:cubicBezTo>
                  <a:pt x="76573" y="342060"/>
                  <a:pt x="0" y="265487"/>
                  <a:pt x="0" y="171030"/>
                </a:cubicBezTo>
                <a:lnTo>
                  <a:pt x="0" y="171030"/>
                </a:lnTo>
                <a:cubicBezTo>
                  <a:pt x="0" y="76573"/>
                  <a:pt x="76573" y="0"/>
                  <a:pt x="17103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301868" y="-387872"/>
            <a:ext cx="1587309" cy="1873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26" spc="308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Final Thought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912376" y="336970"/>
            <a:ext cx="4365339" cy="1221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848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Year Is </a:t>
            </a:r>
            <a:pPr algn="ctr">
              <a:lnSpc>
                <a:spcPct val="100000"/>
              </a:lnSpc>
            </a:pPr>
            <a:r>
              <a:rPr lang="en-US" sz="3848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Designed</a:t>
            </a:r>
            <a:pPr algn="ctr">
              <a:lnSpc>
                <a:spcPct val="100000"/>
              </a:lnSpc>
            </a:pPr>
            <a:r>
              <a:rPr lang="en-US" sz="3848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,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3848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Not Discovered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919218" y="1819230"/>
            <a:ext cx="6352545" cy="9528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539" dirty="0">
                <a:solidFill>
                  <a:srgbClr val="F5F2ED">
                    <a:alpha val="90000"/>
                  </a:srgbClr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most intentional people aren't the most talented or lucky — they're the clearest about what they want and most disciplined in choosing how they spend their time.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574257" y="2967575"/>
            <a:ext cx="1042469" cy="8144"/>
          </a:xfrm>
          <a:custGeom>
            <a:avLst/>
            <a:gdLst/>
            <a:ahLst/>
            <a:cxnLst/>
            <a:rect l="l" t="t" r="r" b="b"/>
            <a:pathLst>
              <a:path w="1042469" h="8144">
                <a:moveTo>
                  <a:pt x="0" y="0"/>
                </a:moveTo>
                <a:lnTo>
                  <a:pt x="1042469" y="0"/>
                </a:lnTo>
                <a:lnTo>
                  <a:pt x="1042469" y="8144"/>
                </a:lnTo>
                <a:lnTo>
                  <a:pt x="0" y="8144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4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2927363" y="3171182"/>
            <a:ext cx="6336257" cy="2687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83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Annual review isn't a ritual. It's an </a:t>
            </a:r>
            <a:pPr algn="ctr">
              <a:lnSpc>
                <a:spcPct val="140000"/>
              </a:lnSpc>
            </a:pPr>
            <a:r>
              <a:rPr lang="en-US" sz="1283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 of self-respect</a:t>
            </a:r>
            <a:pPr algn="ctr">
              <a:lnSpc>
                <a:spcPct val="140000"/>
              </a:lnSpc>
            </a:pPr>
            <a:r>
              <a:rPr lang="en-US" sz="1283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927363" y="3631335"/>
            <a:ext cx="6336257" cy="529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83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Next year will happen with or without your plan. The question is: </a:t>
            </a:r>
            <a:pPr algn="ctr">
              <a:lnSpc>
                <a:spcPct val="140000"/>
              </a:lnSpc>
            </a:pPr>
            <a:r>
              <a:rPr lang="en-US" sz="1283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Are you designing it, or reacting to it?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976228" y="4494629"/>
            <a:ext cx="6238525" cy="2101226"/>
          </a:xfrm>
          <a:custGeom>
            <a:avLst/>
            <a:gdLst/>
            <a:ahLst/>
            <a:cxnLst/>
            <a:rect l="l" t="t" r="r" b="b"/>
            <a:pathLst>
              <a:path w="6238525" h="2101226">
                <a:moveTo>
                  <a:pt x="130318" y="0"/>
                </a:moveTo>
                <a:lnTo>
                  <a:pt x="6108207" y="0"/>
                </a:lnTo>
                <a:cubicBezTo>
                  <a:pt x="6180180" y="0"/>
                  <a:pt x="6238525" y="58345"/>
                  <a:pt x="6238525" y="130318"/>
                </a:cubicBezTo>
                <a:lnTo>
                  <a:pt x="6238525" y="1970908"/>
                </a:lnTo>
                <a:cubicBezTo>
                  <a:pt x="6238525" y="2042881"/>
                  <a:pt x="6180180" y="2101226"/>
                  <a:pt x="6108207" y="2101226"/>
                </a:cubicBezTo>
                <a:lnTo>
                  <a:pt x="130318" y="2101226"/>
                </a:lnTo>
                <a:cubicBezTo>
                  <a:pt x="58345" y="2101226"/>
                  <a:pt x="0" y="2042881"/>
                  <a:pt x="0" y="1970908"/>
                </a:cubicBezTo>
                <a:lnTo>
                  <a:pt x="0" y="130318"/>
                </a:lnTo>
                <a:cubicBezTo>
                  <a:pt x="0" y="58345"/>
                  <a:pt x="58345" y="0"/>
                  <a:pt x="130318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C4A77D">
                <a:alpha val="50196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990633" y="4763391"/>
            <a:ext cx="213788" cy="244329"/>
          </a:xfrm>
          <a:custGeom>
            <a:avLst/>
            <a:gdLst/>
            <a:ahLst/>
            <a:cxnLst/>
            <a:rect l="l" t="t" r="r" b="b"/>
            <a:pathLst>
              <a:path w="213788" h="244329">
                <a:moveTo>
                  <a:pt x="0" y="103076"/>
                </a:moveTo>
                <a:cubicBezTo>
                  <a:pt x="0" y="71438"/>
                  <a:pt x="25626" y="45812"/>
                  <a:pt x="57265" y="45812"/>
                </a:cubicBezTo>
                <a:lnTo>
                  <a:pt x="61082" y="45812"/>
                </a:lnTo>
                <a:cubicBezTo>
                  <a:pt x="69529" y="45812"/>
                  <a:pt x="76353" y="52636"/>
                  <a:pt x="76353" y="61082"/>
                </a:cubicBezTo>
                <a:cubicBezTo>
                  <a:pt x="76353" y="69529"/>
                  <a:pt x="69529" y="76353"/>
                  <a:pt x="61082" y="76353"/>
                </a:cubicBezTo>
                <a:lnTo>
                  <a:pt x="57265" y="76353"/>
                </a:lnTo>
                <a:cubicBezTo>
                  <a:pt x="42519" y="76353"/>
                  <a:pt x="30541" y="88331"/>
                  <a:pt x="30541" y="103076"/>
                </a:cubicBezTo>
                <a:lnTo>
                  <a:pt x="30541" y="106894"/>
                </a:lnTo>
                <a:lnTo>
                  <a:pt x="61082" y="106894"/>
                </a:lnTo>
                <a:cubicBezTo>
                  <a:pt x="77927" y="106894"/>
                  <a:pt x="91623" y="120590"/>
                  <a:pt x="91623" y="137435"/>
                </a:cubicBezTo>
                <a:lnTo>
                  <a:pt x="91623" y="167976"/>
                </a:lnTo>
                <a:cubicBezTo>
                  <a:pt x="91623" y="184821"/>
                  <a:pt x="77927" y="198517"/>
                  <a:pt x="61082" y="198517"/>
                </a:cubicBezTo>
                <a:lnTo>
                  <a:pt x="30541" y="198517"/>
                </a:lnTo>
                <a:cubicBezTo>
                  <a:pt x="13696" y="198517"/>
                  <a:pt x="0" y="184821"/>
                  <a:pt x="0" y="167976"/>
                </a:cubicBezTo>
                <a:lnTo>
                  <a:pt x="0" y="103076"/>
                </a:lnTo>
                <a:close/>
                <a:moveTo>
                  <a:pt x="122164" y="103076"/>
                </a:moveTo>
                <a:cubicBezTo>
                  <a:pt x="122164" y="71438"/>
                  <a:pt x="147790" y="45812"/>
                  <a:pt x="179429" y="45812"/>
                </a:cubicBezTo>
                <a:lnTo>
                  <a:pt x="183246" y="45812"/>
                </a:lnTo>
                <a:cubicBezTo>
                  <a:pt x="191693" y="45812"/>
                  <a:pt x="198517" y="52636"/>
                  <a:pt x="198517" y="61082"/>
                </a:cubicBezTo>
                <a:cubicBezTo>
                  <a:pt x="198517" y="69529"/>
                  <a:pt x="191693" y="76353"/>
                  <a:pt x="183246" y="76353"/>
                </a:cubicBezTo>
                <a:lnTo>
                  <a:pt x="179429" y="76353"/>
                </a:lnTo>
                <a:cubicBezTo>
                  <a:pt x="164683" y="76353"/>
                  <a:pt x="152705" y="88331"/>
                  <a:pt x="152705" y="103076"/>
                </a:cubicBezTo>
                <a:lnTo>
                  <a:pt x="152705" y="106894"/>
                </a:lnTo>
                <a:lnTo>
                  <a:pt x="183246" y="106894"/>
                </a:lnTo>
                <a:cubicBezTo>
                  <a:pt x="200092" y="106894"/>
                  <a:pt x="213788" y="120590"/>
                  <a:pt x="213788" y="137435"/>
                </a:cubicBezTo>
                <a:lnTo>
                  <a:pt x="213788" y="167976"/>
                </a:lnTo>
                <a:cubicBezTo>
                  <a:pt x="213788" y="184821"/>
                  <a:pt x="200092" y="198517"/>
                  <a:pt x="183246" y="198517"/>
                </a:cubicBezTo>
                <a:lnTo>
                  <a:pt x="152705" y="198517"/>
                </a:lnTo>
                <a:cubicBezTo>
                  <a:pt x="135860" y="198517"/>
                  <a:pt x="122164" y="184821"/>
                  <a:pt x="122164" y="167976"/>
                </a:cubicBezTo>
                <a:lnTo>
                  <a:pt x="122164" y="103076"/>
                </a:lnTo>
                <a:close/>
              </a:path>
            </a:pathLst>
          </a:custGeom>
          <a:solidFill>
            <a:srgbClr val="C4A77D">
              <a:alpha val="6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3183908" y="5138028"/>
            <a:ext cx="5823166" cy="1189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924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"The best investment you can make is spending a few hours understanding the year that just happened — so you can actually design the one that's coming."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900028" y="6931808"/>
            <a:ext cx="390926" cy="390926"/>
          </a:xfrm>
          <a:custGeom>
            <a:avLst/>
            <a:gdLst/>
            <a:ahLst/>
            <a:cxnLst/>
            <a:rect l="l" t="t" r="r" b="b"/>
            <a:pathLst>
              <a:path w="390926" h="390926">
                <a:moveTo>
                  <a:pt x="195463" y="390926"/>
                </a:moveTo>
                <a:cubicBezTo>
                  <a:pt x="303342" y="390926"/>
                  <a:pt x="390926" y="303342"/>
                  <a:pt x="390926" y="195463"/>
                </a:cubicBezTo>
                <a:cubicBezTo>
                  <a:pt x="390926" y="87584"/>
                  <a:pt x="303342" y="0"/>
                  <a:pt x="195463" y="0"/>
                </a:cubicBezTo>
                <a:cubicBezTo>
                  <a:pt x="87584" y="0"/>
                  <a:pt x="0" y="87584"/>
                  <a:pt x="0" y="195463"/>
                </a:cubicBezTo>
                <a:cubicBezTo>
                  <a:pt x="0" y="303342"/>
                  <a:pt x="87584" y="390926"/>
                  <a:pt x="195463" y="390926"/>
                </a:cubicBezTo>
                <a:close/>
                <a:moveTo>
                  <a:pt x="234174" y="248223"/>
                </a:moveTo>
                <a:lnTo>
                  <a:pt x="123997" y="290598"/>
                </a:lnTo>
                <a:cubicBezTo>
                  <a:pt x="109184" y="296325"/>
                  <a:pt x="94601" y="281741"/>
                  <a:pt x="100327" y="266929"/>
                </a:cubicBezTo>
                <a:lnTo>
                  <a:pt x="142703" y="156752"/>
                </a:lnTo>
                <a:cubicBezTo>
                  <a:pt x="145223" y="150262"/>
                  <a:pt x="150262" y="145223"/>
                  <a:pt x="156752" y="142703"/>
                </a:cubicBezTo>
                <a:lnTo>
                  <a:pt x="266929" y="100327"/>
                </a:lnTo>
                <a:cubicBezTo>
                  <a:pt x="281741" y="94601"/>
                  <a:pt x="296325" y="109184"/>
                  <a:pt x="290598" y="123997"/>
                </a:cubicBezTo>
                <a:lnTo>
                  <a:pt x="248223" y="234174"/>
                </a:lnTo>
                <a:cubicBezTo>
                  <a:pt x="245779" y="240664"/>
                  <a:pt x="240664" y="245703"/>
                  <a:pt x="234174" y="248223"/>
                </a:cubicBezTo>
                <a:close/>
                <a:moveTo>
                  <a:pt x="219896" y="195463"/>
                </a:moveTo>
                <a:cubicBezTo>
                  <a:pt x="219896" y="181978"/>
                  <a:pt x="208948" y="171030"/>
                  <a:pt x="195463" y="171030"/>
                </a:cubicBezTo>
                <a:cubicBezTo>
                  <a:pt x="181978" y="171030"/>
                  <a:pt x="171030" y="181978"/>
                  <a:pt x="171030" y="195463"/>
                </a:cubicBezTo>
                <a:cubicBezTo>
                  <a:pt x="171030" y="208948"/>
                  <a:pt x="181978" y="219896"/>
                  <a:pt x="195463" y="219896"/>
                </a:cubicBezTo>
                <a:cubicBezTo>
                  <a:pt x="208948" y="219896"/>
                  <a:pt x="219896" y="208948"/>
                  <a:pt x="219896" y="195463"/>
                </a:cubicBezTo>
                <a:close/>
              </a:path>
            </a:pathLst>
          </a:custGeom>
          <a:solidFill>
            <a:srgbClr val="C4A77D">
              <a:alpha val="40000"/>
            </a:srgbClr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5965" y="358062"/>
            <a:ext cx="1763454" cy="286449"/>
          </a:xfrm>
          <a:custGeom>
            <a:avLst/>
            <a:gdLst/>
            <a:ahLst/>
            <a:cxnLst/>
            <a:rect l="l" t="t" r="r" b="b"/>
            <a:pathLst>
              <a:path w="1763454" h="286449">
                <a:moveTo>
                  <a:pt x="0" y="0"/>
                </a:moveTo>
                <a:lnTo>
                  <a:pt x="1763454" y="0"/>
                </a:lnTo>
                <a:lnTo>
                  <a:pt x="1763454" y="286449"/>
                </a:lnTo>
                <a:lnTo>
                  <a:pt x="0" y="286449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75965" y="358062"/>
            <a:ext cx="35806" cy="286449"/>
          </a:xfrm>
          <a:custGeom>
            <a:avLst/>
            <a:gdLst/>
            <a:ahLst/>
            <a:cxnLst/>
            <a:rect l="l" t="t" r="r" b="b"/>
            <a:pathLst>
              <a:path w="35806" h="286449">
                <a:moveTo>
                  <a:pt x="0" y="0"/>
                </a:moveTo>
                <a:lnTo>
                  <a:pt x="35806" y="0"/>
                </a:lnTo>
                <a:lnTo>
                  <a:pt x="35806" y="286449"/>
                </a:lnTo>
                <a:lnTo>
                  <a:pt x="0" y="286449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37093" y="411771"/>
            <a:ext cx="1525469" cy="179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7" spc="49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CASE FOR REVIEW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8062" y="787736"/>
            <a:ext cx="11690714" cy="10741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383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You Can't Navigate Forward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383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Without Knowing Where You've Been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5965" y="2148370"/>
            <a:ext cx="5576811" cy="1450150"/>
          </a:xfrm>
          <a:custGeom>
            <a:avLst/>
            <a:gdLst/>
            <a:ahLst/>
            <a:cxnLst/>
            <a:rect l="l" t="t" r="r" b="b"/>
            <a:pathLst>
              <a:path w="5576811" h="1450150">
                <a:moveTo>
                  <a:pt x="35806" y="0"/>
                </a:moveTo>
                <a:lnTo>
                  <a:pt x="5505202" y="0"/>
                </a:lnTo>
                <a:cubicBezTo>
                  <a:pt x="5544750" y="0"/>
                  <a:pt x="5576811" y="32060"/>
                  <a:pt x="5576811" y="71608"/>
                </a:cubicBezTo>
                <a:lnTo>
                  <a:pt x="5576811" y="1378541"/>
                </a:lnTo>
                <a:cubicBezTo>
                  <a:pt x="5576811" y="1418090"/>
                  <a:pt x="5544750" y="1450150"/>
                  <a:pt x="5505202" y="1450150"/>
                </a:cubicBezTo>
                <a:lnTo>
                  <a:pt x="35806" y="1450150"/>
                </a:lnTo>
                <a:cubicBezTo>
                  <a:pt x="16031" y="1450150"/>
                  <a:pt x="0" y="1434119"/>
                  <a:pt x="0" y="1414344"/>
                </a:cubicBezTo>
                <a:lnTo>
                  <a:pt x="0" y="35806"/>
                </a:lnTo>
                <a:cubicBezTo>
                  <a:pt x="0" y="16031"/>
                  <a:pt x="16031" y="0"/>
                  <a:pt x="3580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375965" y="2148370"/>
            <a:ext cx="35806" cy="1450150"/>
          </a:xfrm>
          <a:custGeom>
            <a:avLst/>
            <a:gdLst/>
            <a:ahLst/>
            <a:cxnLst/>
            <a:rect l="l" t="t" r="r" b="b"/>
            <a:pathLst>
              <a:path w="35806" h="1450150">
                <a:moveTo>
                  <a:pt x="35806" y="0"/>
                </a:moveTo>
                <a:lnTo>
                  <a:pt x="35806" y="0"/>
                </a:lnTo>
                <a:lnTo>
                  <a:pt x="35806" y="1450150"/>
                </a:lnTo>
                <a:lnTo>
                  <a:pt x="35806" y="1450150"/>
                </a:lnTo>
                <a:cubicBezTo>
                  <a:pt x="16031" y="1450150"/>
                  <a:pt x="0" y="1434119"/>
                  <a:pt x="0" y="1414344"/>
                </a:cubicBezTo>
                <a:lnTo>
                  <a:pt x="0" y="35806"/>
                </a:lnTo>
                <a:cubicBezTo>
                  <a:pt x="0" y="16031"/>
                  <a:pt x="16031" y="0"/>
                  <a:pt x="35806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8" name="Shape 6"/>
          <p:cNvSpPr/>
          <p:nvPr/>
        </p:nvSpPr>
        <p:spPr>
          <a:xfrm>
            <a:off x="608705" y="2363207"/>
            <a:ext cx="429674" cy="429674"/>
          </a:xfrm>
          <a:custGeom>
            <a:avLst/>
            <a:gdLst/>
            <a:ahLst/>
            <a:cxnLst/>
            <a:rect l="l" t="t" r="r" b="b"/>
            <a:pathLst>
              <a:path w="429674" h="429674">
                <a:moveTo>
                  <a:pt x="214837" y="0"/>
                </a:moveTo>
                <a:lnTo>
                  <a:pt x="214837" y="0"/>
                </a:lnTo>
                <a:cubicBezTo>
                  <a:pt x="333409" y="0"/>
                  <a:pt x="429674" y="96265"/>
                  <a:pt x="429674" y="214837"/>
                </a:cubicBezTo>
                <a:lnTo>
                  <a:pt x="429674" y="214837"/>
                </a:lnTo>
                <a:cubicBezTo>
                  <a:pt x="429674" y="333409"/>
                  <a:pt x="333409" y="429674"/>
                  <a:pt x="214837" y="429674"/>
                </a:cubicBezTo>
                <a:lnTo>
                  <a:pt x="214837" y="429674"/>
                </a:lnTo>
                <a:cubicBezTo>
                  <a:pt x="96265" y="429674"/>
                  <a:pt x="0" y="333409"/>
                  <a:pt x="0" y="214837"/>
                </a:cubicBezTo>
                <a:lnTo>
                  <a:pt x="0" y="214837"/>
                </a:lnTo>
                <a:cubicBezTo>
                  <a:pt x="0" y="96265"/>
                  <a:pt x="96265" y="0"/>
                  <a:pt x="214837" y="0"/>
                </a:cubicBezTo>
                <a:close/>
              </a:path>
            </a:pathLst>
          </a:custGeom>
          <a:solidFill>
            <a:srgbClr val="C4A77D">
              <a:alpha val="2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026" y="2488529"/>
            <a:ext cx="179031" cy="179031"/>
          </a:xfrm>
          <a:custGeom>
            <a:avLst/>
            <a:gdLst/>
            <a:ahLst/>
            <a:cxnLst/>
            <a:rect l="l" t="t" r="r" b="b"/>
            <a:pathLst>
              <a:path w="179031" h="179031">
                <a:moveTo>
                  <a:pt x="89515" y="0"/>
                </a:moveTo>
                <a:cubicBezTo>
                  <a:pt x="94656" y="0"/>
                  <a:pt x="99376" y="2832"/>
                  <a:pt x="101824" y="7343"/>
                </a:cubicBezTo>
                <a:lnTo>
                  <a:pt x="177352" y="147211"/>
                </a:lnTo>
                <a:cubicBezTo>
                  <a:pt x="179695" y="151547"/>
                  <a:pt x="179590" y="156792"/>
                  <a:pt x="177073" y="161023"/>
                </a:cubicBezTo>
                <a:cubicBezTo>
                  <a:pt x="174555" y="165254"/>
                  <a:pt x="169974" y="167841"/>
                  <a:pt x="165044" y="167841"/>
                </a:cubicBezTo>
                <a:lnTo>
                  <a:pt x="13987" y="167841"/>
                </a:lnTo>
                <a:cubicBezTo>
                  <a:pt x="9056" y="167841"/>
                  <a:pt x="4511" y="165254"/>
                  <a:pt x="1958" y="161023"/>
                </a:cubicBezTo>
                <a:cubicBezTo>
                  <a:pt x="-594" y="156792"/>
                  <a:pt x="-664" y="151547"/>
                  <a:pt x="1678" y="147211"/>
                </a:cubicBezTo>
                <a:lnTo>
                  <a:pt x="77207" y="7343"/>
                </a:lnTo>
                <a:cubicBezTo>
                  <a:pt x="79655" y="2832"/>
                  <a:pt x="84375" y="0"/>
                  <a:pt x="89515" y="0"/>
                </a:cubicBezTo>
                <a:close/>
                <a:moveTo>
                  <a:pt x="89515" y="58744"/>
                </a:moveTo>
                <a:cubicBezTo>
                  <a:pt x="84865" y="58744"/>
                  <a:pt x="81123" y="62486"/>
                  <a:pt x="81123" y="67137"/>
                </a:cubicBezTo>
                <a:lnTo>
                  <a:pt x="81123" y="106300"/>
                </a:lnTo>
                <a:cubicBezTo>
                  <a:pt x="81123" y="110950"/>
                  <a:pt x="84865" y="114692"/>
                  <a:pt x="89515" y="114692"/>
                </a:cubicBezTo>
                <a:cubicBezTo>
                  <a:pt x="94166" y="114692"/>
                  <a:pt x="97907" y="110950"/>
                  <a:pt x="97907" y="106300"/>
                </a:cubicBezTo>
                <a:lnTo>
                  <a:pt x="97907" y="67137"/>
                </a:lnTo>
                <a:cubicBezTo>
                  <a:pt x="97907" y="62486"/>
                  <a:pt x="94166" y="58744"/>
                  <a:pt x="89515" y="58744"/>
                </a:cubicBezTo>
                <a:close/>
                <a:moveTo>
                  <a:pt x="98852" y="134273"/>
                </a:moveTo>
                <a:cubicBezTo>
                  <a:pt x="99064" y="130808"/>
                  <a:pt x="97336" y="127511"/>
                  <a:pt x="94365" y="125714"/>
                </a:cubicBezTo>
                <a:cubicBezTo>
                  <a:pt x="91394" y="123917"/>
                  <a:pt x="87672" y="123917"/>
                  <a:pt x="84701" y="125714"/>
                </a:cubicBezTo>
                <a:cubicBezTo>
                  <a:pt x="81730" y="127511"/>
                  <a:pt x="80002" y="130808"/>
                  <a:pt x="80214" y="134273"/>
                </a:cubicBezTo>
                <a:cubicBezTo>
                  <a:pt x="80002" y="137739"/>
                  <a:pt x="81730" y="141036"/>
                  <a:pt x="84701" y="142833"/>
                </a:cubicBezTo>
                <a:cubicBezTo>
                  <a:pt x="87672" y="144630"/>
                  <a:pt x="91394" y="144630"/>
                  <a:pt x="94365" y="142833"/>
                </a:cubicBezTo>
                <a:cubicBezTo>
                  <a:pt x="97336" y="141036"/>
                  <a:pt x="99064" y="137739"/>
                  <a:pt x="98852" y="134273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0" name="Text 8"/>
          <p:cNvSpPr/>
          <p:nvPr/>
        </p:nvSpPr>
        <p:spPr>
          <a:xfrm>
            <a:off x="1181604" y="2363207"/>
            <a:ext cx="4645850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Vacation Paradox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81604" y="2685463"/>
            <a:ext cx="4627947" cy="69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Most people spend more time planning a two-week vacation than planning their entire year. We obsess over hotel reviews and flight times, yet approach our lives with casual drift.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75965" y="3777551"/>
            <a:ext cx="5576811" cy="1450150"/>
          </a:xfrm>
          <a:custGeom>
            <a:avLst/>
            <a:gdLst/>
            <a:ahLst/>
            <a:cxnLst/>
            <a:rect l="l" t="t" r="r" b="b"/>
            <a:pathLst>
              <a:path w="5576811" h="1450150">
                <a:moveTo>
                  <a:pt x="35806" y="0"/>
                </a:moveTo>
                <a:lnTo>
                  <a:pt x="5505202" y="0"/>
                </a:lnTo>
                <a:cubicBezTo>
                  <a:pt x="5544750" y="0"/>
                  <a:pt x="5576811" y="32060"/>
                  <a:pt x="5576811" y="71608"/>
                </a:cubicBezTo>
                <a:lnTo>
                  <a:pt x="5576811" y="1378541"/>
                </a:lnTo>
                <a:cubicBezTo>
                  <a:pt x="5576811" y="1418090"/>
                  <a:pt x="5544750" y="1450150"/>
                  <a:pt x="5505202" y="1450150"/>
                </a:cubicBezTo>
                <a:lnTo>
                  <a:pt x="35806" y="1450150"/>
                </a:lnTo>
                <a:cubicBezTo>
                  <a:pt x="16031" y="1450150"/>
                  <a:pt x="0" y="1434119"/>
                  <a:pt x="0" y="1414344"/>
                </a:cubicBezTo>
                <a:lnTo>
                  <a:pt x="0" y="35806"/>
                </a:lnTo>
                <a:cubicBezTo>
                  <a:pt x="0" y="16031"/>
                  <a:pt x="16031" y="0"/>
                  <a:pt x="3580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375965" y="3777551"/>
            <a:ext cx="35806" cy="1450150"/>
          </a:xfrm>
          <a:custGeom>
            <a:avLst/>
            <a:gdLst/>
            <a:ahLst/>
            <a:cxnLst/>
            <a:rect l="l" t="t" r="r" b="b"/>
            <a:pathLst>
              <a:path w="35806" h="1450150">
                <a:moveTo>
                  <a:pt x="35806" y="0"/>
                </a:moveTo>
                <a:lnTo>
                  <a:pt x="35806" y="0"/>
                </a:lnTo>
                <a:lnTo>
                  <a:pt x="35806" y="1450150"/>
                </a:lnTo>
                <a:lnTo>
                  <a:pt x="35806" y="1450150"/>
                </a:lnTo>
                <a:cubicBezTo>
                  <a:pt x="16031" y="1450150"/>
                  <a:pt x="0" y="1434119"/>
                  <a:pt x="0" y="1414344"/>
                </a:cubicBezTo>
                <a:lnTo>
                  <a:pt x="0" y="35806"/>
                </a:lnTo>
                <a:cubicBezTo>
                  <a:pt x="0" y="16031"/>
                  <a:pt x="16031" y="0"/>
                  <a:pt x="35806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705" y="3992388"/>
            <a:ext cx="429674" cy="429674"/>
          </a:xfrm>
          <a:custGeom>
            <a:avLst/>
            <a:gdLst/>
            <a:ahLst/>
            <a:cxnLst/>
            <a:rect l="l" t="t" r="r" b="b"/>
            <a:pathLst>
              <a:path w="429674" h="429674">
                <a:moveTo>
                  <a:pt x="214837" y="0"/>
                </a:moveTo>
                <a:lnTo>
                  <a:pt x="214837" y="0"/>
                </a:lnTo>
                <a:cubicBezTo>
                  <a:pt x="333409" y="0"/>
                  <a:pt x="429674" y="96265"/>
                  <a:pt x="429674" y="214837"/>
                </a:cubicBezTo>
                <a:lnTo>
                  <a:pt x="429674" y="214837"/>
                </a:lnTo>
                <a:cubicBezTo>
                  <a:pt x="429674" y="333409"/>
                  <a:pt x="333409" y="429674"/>
                  <a:pt x="214837" y="429674"/>
                </a:cubicBezTo>
                <a:lnTo>
                  <a:pt x="214837" y="429674"/>
                </a:lnTo>
                <a:cubicBezTo>
                  <a:pt x="96265" y="429674"/>
                  <a:pt x="0" y="333409"/>
                  <a:pt x="0" y="214837"/>
                </a:cubicBezTo>
                <a:lnTo>
                  <a:pt x="0" y="214837"/>
                </a:lnTo>
                <a:cubicBezTo>
                  <a:pt x="0" y="96265"/>
                  <a:pt x="96265" y="0"/>
                  <a:pt x="214837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734026" y="4117709"/>
            <a:ext cx="179031" cy="179031"/>
          </a:xfrm>
          <a:custGeom>
            <a:avLst/>
            <a:gdLst/>
            <a:ahLst/>
            <a:cxnLst/>
            <a:rect l="l" t="t" r="r" b="b"/>
            <a:pathLst>
              <a:path w="179031" h="179031">
                <a:moveTo>
                  <a:pt x="167876" y="67137"/>
                </a:moveTo>
                <a:lnTo>
                  <a:pt x="170639" y="67137"/>
                </a:lnTo>
                <a:cubicBezTo>
                  <a:pt x="175289" y="67137"/>
                  <a:pt x="179031" y="63395"/>
                  <a:pt x="179031" y="58744"/>
                </a:cubicBezTo>
                <a:lnTo>
                  <a:pt x="179031" y="8392"/>
                </a:lnTo>
                <a:cubicBezTo>
                  <a:pt x="179031" y="5000"/>
                  <a:pt x="177003" y="1923"/>
                  <a:pt x="173856" y="629"/>
                </a:cubicBezTo>
                <a:cubicBezTo>
                  <a:pt x="170709" y="-664"/>
                  <a:pt x="167107" y="70"/>
                  <a:pt x="164694" y="2448"/>
                </a:cubicBezTo>
                <a:lnTo>
                  <a:pt x="146616" y="20561"/>
                </a:lnTo>
                <a:cubicBezTo>
                  <a:pt x="131126" y="7728"/>
                  <a:pt x="111195" y="0"/>
                  <a:pt x="89515" y="0"/>
                </a:cubicBezTo>
                <a:cubicBezTo>
                  <a:pt x="44408" y="0"/>
                  <a:pt x="7098" y="33358"/>
                  <a:pt x="909" y="76752"/>
                </a:cubicBezTo>
                <a:cubicBezTo>
                  <a:pt x="35" y="82872"/>
                  <a:pt x="4266" y="88536"/>
                  <a:pt x="10385" y="89411"/>
                </a:cubicBezTo>
                <a:cubicBezTo>
                  <a:pt x="16504" y="90285"/>
                  <a:pt x="22169" y="86019"/>
                  <a:pt x="23043" y="79934"/>
                </a:cubicBezTo>
                <a:cubicBezTo>
                  <a:pt x="27694" y="47380"/>
                  <a:pt x="55702" y="22379"/>
                  <a:pt x="89515" y="22379"/>
                </a:cubicBezTo>
                <a:cubicBezTo>
                  <a:pt x="105041" y="22379"/>
                  <a:pt x="119307" y="27624"/>
                  <a:pt x="130672" y="36471"/>
                </a:cubicBezTo>
                <a:lnTo>
                  <a:pt x="114342" y="52800"/>
                </a:lnTo>
                <a:cubicBezTo>
                  <a:pt x="111929" y="55213"/>
                  <a:pt x="111230" y="58814"/>
                  <a:pt x="112524" y="61961"/>
                </a:cubicBezTo>
                <a:cubicBezTo>
                  <a:pt x="113817" y="65108"/>
                  <a:pt x="116895" y="67137"/>
                  <a:pt x="120286" y="67137"/>
                </a:cubicBezTo>
                <a:lnTo>
                  <a:pt x="167876" y="67137"/>
                </a:lnTo>
                <a:close/>
                <a:moveTo>
                  <a:pt x="178157" y="102278"/>
                </a:moveTo>
                <a:cubicBezTo>
                  <a:pt x="179031" y="96159"/>
                  <a:pt x="174765" y="90494"/>
                  <a:pt x="168681" y="89620"/>
                </a:cubicBezTo>
                <a:cubicBezTo>
                  <a:pt x="162596" y="88746"/>
                  <a:pt x="156897" y="93012"/>
                  <a:pt x="156023" y="99096"/>
                </a:cubicBezTo>
                <a:cubicBezTo>
                  <a:pt x="151372" y="131616"/>
                  <a:pt x="123363" y="156617"/>
                  <a:pt x="89550" y="156617"/>
                </a:cubicBezTo>
                <a:cubicBezTo>
                  <a:pt x="74025" y="156617"/>
                  <a:pt x="59759" y="151372"/>
                  <a:pt x="48394" y="142525"/>
                </a:cubicBezTo>
                <a:lnTo>
                  <a:pt x="64689" y="126231"/>
                </a:lnTo>
                <a:cubicBezTo>
                  <a:pt x="67102" y="123818"/>
                  <a:pt x="67801" y="120216"/>
                  <a:pt x="66507" y="117069"/>
                </a:cubicBezTo>
                <a:cubicBezTo>
                  <a:pt x="65213" y="113922"/>
                  <a:pt x="62136" y="111894"/>
                  <a:pt x="58744" y="111894"/>
                </a:cubicBezTo>
                <a:lnTo>
                  <a:pt x="8392" y="111894"/>
                </a:lnTo>
                <a:cubicBezTo>
                  <a:pt x="3741" y="111894"/>
                  <a:pt x="0" y="115636"/>
                  <a:pt x="0" y="120286"/>
                </a:cubicBezTo>
                <a:lnTo>
                  <a:pt x="0" y="170639"/>
                </a:lnTo>
                <a:cubicBezTo>
                  <a:pt x="0" y="174031"/>
                  <a:pt x="2028" y="177108"/>
                  <a:pt x="5175" y="178401"/>
                </a:cubicBezTo>
                <a:cubicBezTo>
                  <a:pt x="8322" y="179695"/>
                  <a:pt x="11924" y="178961"/>
                  <a:pt x="14336" y="176583"/>
                </a:cubicBezTo>
                <a:lnTo>
                  <a:pt x="32449" y="158470"/>
                </a:lnTo>
                <a:cubicBezTo>
                  <a:pt x="47905" y="171303"/>
                  <a:pt x="67836" y="179031"/>
                  <a:pt x="89515" y="179031"/>
                </a:cubicBezTo>
                <a:cubicBezTo>
                  <a:pt x="134623" y="179031"/>
                  <a:pt x="171933" y="145672"/>
                  <a:pt x="178122" y="102278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6" name="Text 14"/>
          <p:cNvSpPr/>
          <p:nvPr/>
        </p:nvSpPr>
        <p:spPr>
          <a:xfrm>
            <a:off x="1181604" y="3992388"/>
            <a:ext cx="4645850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Repeat Mistake Cycle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81604" y="4314643"/>
            <a:ext cx="4627947" cy="69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Without structured review, we repeat the same mistakes. Patterns go unrecognized. Lessons remain unlearned. Each year feels new, but the underlying dynamics stay the same.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75965" y="5406731"/>
            <a:ext cx="5576811" cy="1450150"/>
          </a:xfrm>
          <a:custGeom>
            <a:avLst/>
            <a:gdLst/>
            <a:ahLst/>
            <a:cxnLst/>
            <a:rect l="l" t="t" r="r" b="b"/>
            <a:pathLst>
              <a:path w="5576811" h="1450150">
                <a:moveTo>
                  <a:pt x="35806" y="0"/>
                </a:moveTo>
                <a:lnTo>
                  <a:pt x="5505202" y="0"/>
                </a:lnTo>
                <a:cubicBezTo>
                  <a:pt x="5544750" y="0"/>
                  <a:pt x="5576811" y="32060"/>
                  <a:pt x="5576811" y="71608"/>
                </a:cubicBezTo>
                <a:lnTo>
                  <a:pt x="5576811" y="1378541"/>
                </a:lnTo>
                <a:cubicBezTo>
                  <a:pt x="5576811" y="1418090"/>
                  <a:pt x="5544750" y="1450150"/>
                  <a:pt x="5505202" y="1450150"/>
                </a:cubicBezTo>
                <a:lnTo>
                  <a:pt x="35806" y="1450150"/>
                </a:lnTo>
                <a:cubicBezTo>
                  <a:pt x="16031" y="1450150"/>
                  <a:pt x="0" y="1434119"/>
                  <a:pt x="0" y="1414344"/>
                </a:cubicBezTo>
                <a:lnTo>
                  <a:pt x="0" y="35806"/>
                </a:lnTo>
                <a:cubicBezTo>
                  <a:pt x="0" y="16031"/>
                  <a:pt x="16031" y="0"/>
                  <a:pt x="3580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375965" y="5406731"/>
            <a:ext cx="35806" cy="1450150"/>
          </a:xfrm>
          <a:custGeom>
            <a:avLst/>
            <a:gdLst/>
            <a:ahLst/>
            <a:cxnLst/>
            <a:rect l="l" t="t" r="r" b="b"/>
            <a:pathLst>
              <a:path w="35806" h="1450150">
                <a:moveTo>
                  <a:pt x="35806" y="0"/>
                </a:moveTo>
                <a:lnTo>
                  <a:pt x="35806" y="0"/>
                </a:lnTo>
                <a:lnTo>
                  <a:pt x="35806" y="1450150"/>
                </a:lnTo>
                <a:lnTo>
                  <a:pt x="35806" y="1450150"/>
                </a:lnTo>
                <a:cubicBezTo>
                  <a:pt x="16031" y="1450150"/>
                  <a:pt x="0" y="1434119"/>
                  <a:pt x="0" y="1414344"/>
                </a:cubicBezTo>
                <a:lnTo>
                  <a:pt x="0" y="35806"/>
                </a:lnTo>
                <a:cubicBezTo>
                  <a:pt x="0" y="16031"/>
                  <a:pt x="16031" y="0"/>
                  <a:pt x="35806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0" name="Shape 18"/>
          <p:cNvSpPr/>
          <p:nvPr/>
        </p:nvSpPr>
        <p:spPr>
          <a:xfrm>
            <a:off x="608705" y="5621568"/>
            <a:ext cx="429674" cy="429674"/>
          </a:xfrm>
          <a:custGeom>
            <a:avLst/>
            <a:gdLst/>
            <a:ahLst/>
            <a:cxnLst/>
            <a:rect l="l" t="t" r="r" b="b"/>
            <a:pathLst>
              <a:path w="429674" h="429674">
                <a:moveTo>
                  <a:pt x="214837" y="0"/>
                </a:moveTo>
                <a:lnTo>
                  <a:pt x="214837" y="0"/>
                </a:lnTo>
                <a:cubicBezTo>
                  <a:pt x="333409" y="0"/>
                  <a:pt x="429674" y="96265"/>
                  <a:pt x="429674" y="214837"/>
                </a:cubicBezTo>
                <a:lnTo>
                  <a:pt x="429674" y="214837"/>
                </a:lnTo>
                <a:cubicBezTo>
                  <a:pt x="429674" y="333409"/>
                  <a:pt x="333409" y="429674"/>
                  <a:pt x="214837" y="429674"/>
                </a:cubicBezTo>
                <a:lnTo>
                  <a:pt x="214837" y="429674"/>
                </a:lnTo>
                <a:cubicBezTo>
                  <a:pt x="96265" y="429674"/>
                  <a:pt x="0" y="333409"/>
                  <a:pt x="0" y="214837"/>
                </a:cubicBezTo>
                <a:lnTo>
                  <a:pt x="0" y="214837"/>
                </a:lnTo>
                <a:cubicBezTo>
                  <a:pt x="0" y="96265"/>
                  <a:pt x="96265" y="0"/>
                  <a:pt x="214837" y="0"/>
                </a:cubicBezTo>
                <a:close/>
              </a:path>
            </a:pathLst>
          </a:custGeom>
          <a:solidFill>
            <a:srgbClr val="C4A77D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722837" y="5746890"/>
            <a:ext cx="201410" cy="179031"/>
          </a:xfrm>
          <a:custGeom>
            <a:avLst/>
            <a:gdLst/>
            <a:ahLst/>
            <a:cxnLst/>
            <a:rect l="l" t="t" r="r" b="b"/>
            <a:pathLst>
              <a:path w="201410" h="179031">
                <a:moveTo>
                  <a:pt x="14336" y="-8707"/>
                </a:moveTo>
                <a:cubicBezTo>
                  <a:pt x="11050" y="-11994"/>
                  <a:pt x="5735" y="-11994"/>
                  <a:pt x="2483" y="-8707"/>
                </a:cubicBezTo>
                <a:cubicBezTo>
                  <a:pt x="-769" y="-5420"/>
                  <a:pt x="-804" y="-105"/>
                  <a:pt x="2448" y="3182"/>
                </a:cubicBezTo>
                <a:lnTo>
                  <a:pt x="187073" y="187808"/>
                </a:lnTo>
                <a:cubicBezTo>
                  <a:pt x="190360" y="191094"/>
                  <a:pt x="195675" y="191094"/>
                  <a:pt x="198927" y="187808"/>
                </a:cubicBezTo>
                <a:cubicBezTo>
                  <a:pt x="202179" y="184521"/>
                  <a:pt x="202214" y="179206"/>
                  <a:pt x="198927" y="175954"/>
                </a:cubicBezTo>
                <a:lnTo>
                  <a:pt x="165219" y="142246"/>
                </a:lnTo>
                <a:cubicBezTo>
                  <a:pt x="166163" y="141406"/>
                  <a:pt x="167107" y="140567"/>
                  <a:pt x="168016" y="139728"/>
                </a:cubicBezTo>
                <a:cubicBezTo>
                  <a:pt x="184381" y="124517"/>
                  <a:pt x="195325" y="106369"/>
                  <a:pt x="200536" y="93886"/>
                </a:cubicBezTo>
                <a:cubicBezTo>
                  <a:pt x="201689" y="91124"/>
                  <a:pt x="201689" y="88047"/>
                  <a:pt x="200536" y="85284"/>
                </a:cubicBezTo>
                <a:cubicBezTo>
                  <a:pt x="195325" y="72801"/>
                  <a:pt x="184381" y="54618"/>
                  <a:pt x="168016" y="39443"/>
                </a:cubicBezTo>
                <a:cubicBezTo>
                  <a:pt x="151547" y="24162"/>
                  <a:pt x="128923" y="11259"/>
                  <a:pt x="100670" y="11259"/>
                </a:cubicBezTo>
                <a:cubicBezTo>
                  <a:pt x="80809" y="11259"/>
                  <a:pt x="63745" y="17623"/>
                  <a:pt x="49618" y="26715"/>
                </a:cubicBezTo>
                <a:lnTo>
                  <a:pt x="14336" y="-8707"/>
                </a:lnTo>
                <a:close/>
                <a:moveTo>
                  <a:pt x="71507" y="48499"/>
                </a:moveTo>
                <a:cubicBezTo>
                  <a:pt x="79725" y="42625"/>
                  <a:pt x="89830" y="39163"/>
                  <a:pt x="100705" y="39163"/>
                </a:cubicBezTo>
                <a:cubicBezTo>
                  <a:pt x="128504" y="39163"/>
                  <a:pt x="151057" y="61717"/>
                  <a:pt x="151057" y="89515"/>
                </a:cubicBezTo>
                <a:cubicBezTo>
                  <a:pt x="151057" y="100390"/>
                  <a:pt x="147596" y="110461"/>
                  <a:pt x="141721" y="118713"/>
                </a:cubicBezTo>
                <a:lnTo>
                  <a:pt x="129588" y="106579"/>
                </a:lnTo>
                <a:cubicBezTo>
                  <a:pt x="134028" y="99096"/>
                  <a:pt x="135532" y="89900"/>
                  <a:pt x="133119" y="80809"/>
                </a:cubicBezTo>
                <a:cubicBezTo>
                  <a:pt x="128329" y="62906"/>
                  <a:pt x="109901" y="52276"/>
                  <a:pt x="91998" y="57066"/>
                </a:cubicBezTo>
                <a:cubicBezTo>
                  <a:pt x="88991" y="57870"/>
                  <a:pt x="86159" y="59059"/>
                  <a:pt x="83606" y="60563"/>
                </a:cubicBezTo>
                <a:lnTo>
                  <a:pt x="71472" y="48429"/>
                </a:lnTo>
                <a:close/>
                <a:moveTo>
                  <a:pt x="113748" y="138154"/>
                </a:moveTo>
                <a:cubicBezTo>
                  <a:pt x="109586" y="139273"/>
                  <a:pt x="105216" y="139868"/>
                  <a:pt x="100705" y="139868"/>
                </a:cubicBezTo>
                <a:cubicBezTo>
                  <a:pt x="72906" y="139868"/>
                  <a:pt x="50352" y="117314"/>
                  <a:pt x="50352" y="89515"/>
                </a:cubicBezTo>
                <a:cubicBezTo>
                  <a:pt x="50352" y="85005"/>
                  <a:pt x="50947" y="80634"/>
                  <a:pt x="52066" y="76473"/>
                </a:cubicBezTo>
                <a:lnTo>
                  <a:pt x="24267" y="48674"/>
                </a:lnTo>
                <a:cubicBezTo>
                  <a:pt x="12868" y="61542"/>
                  <a:pt x="5035" y="75179"/>
                  <a:pt x="874" y="85214"/>
                </a:cubicBezTo>
                <a:cubicBezTo>
                  <a:pt x="-280" y="87977"/>
                  <a:pt x="-280" y="91054"/>
                  <a:pt x="874" y="93816"/>
                </a:cubicBezTo>
                <a:cubicBezTo>
                  <a:pt x="6084" y="106300"/>
                  <a:pt x="17029" y="124482"/>
                  <a:pt x="33393" y="139658"/>
                </a:cubicBezTo>
                <a:cubicBezTo>
                  <a:pt x="49863" y="154939"/>
                  <a:pt x="72487" y="167841"/>
                  <a:pt x="100740" y="167841"/>
                </a:cubicBezTo>
                <a:cubicBezTo>
                  <a:pt x="113782" y="167841"/>
                  <a:pt x="125636" y="165079"/>
                  <a:pt x="136231" y="160638"/>
                </a:cubicBezTo>
                <a:lnTo>
                  <a:pt x="113782" y="138189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2" name="Text 20"/>
          <p:cNvSpPr/>
          <p:nvPr/>
        </p:nvSpPr>
        <p:spPr>
          <a:xfrm>
            <a:off x="1181604" y="5621568"/>
            <a:ext cx="4645850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Highlight Reel Trap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81604" y="5943824"/>
            <a:ext cx="4627947" cy="69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Our brains naturally rewrite history, remembering peak moments while forgetting average days. Without honest accounting, we overestimate progress and underestimate gaps.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242651" y="2152846"/>
            <a:ext cx="5585762" cy="2730220"/>
          </a:xfrm>
          <a:custGeom>
            <a:avLst/>
            <a:gdLst/>
            <a:ahLst/>
            <a:cxnLst/>
            <a:rect l="l" t="t" r="r" b="b"/>
            <a:pathLst>
              <a:path w="5585762" h="2730220">
                <a:moveTo>
                  <a:pt x="107407" y="0"/>
                </a:moveTo>
                <a:lnTo>
                  <a:pt x="5478355" y="0"/>
                </a:lnTo>
                <a:cubicBezTo>
                  <a:pt x="5537674" y="0"/>
                  <a:pt x="5585762" y="48088"/>
                  <a:pt x="5585762" y="107407"/>
                </a:cubicBezTo>
                <a:lnTo>
                  <a:pt x="5585762" y="2622813"/>
                </a:lnTo>
                <a:cubicBezTo>
                  <a:pt x="5585762" y="2682133"/>
                  <a:pt x="5537674" y="2730220"/>
                  <a:pt x="5478355" y="2730220"/>
                </a:cubicBezTo>
                <a:lnTo>
                  <a:pt x="107407" y="2730220"/>
                </a:lnTo>
                <a:cubicBezTo>
                  <a:pt x="48088" y="2730220"/>
                  <a:pt x="0" y="2682133"/>
                  <a:pt x="0" y="2622813"/>
                </a:cubicBezTo>
                <a:lnTo>
                  <a:pt x="0" y="107407"/>
                </a:lnTo>
                <a:cubicBezTo>
                  <a:pt x="0" y="48127"/>
                  <a:pt x="48127" y="0"/>
                  <a:pt x="107407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12700">
            <a:solidFill>
              <a:srgbClr val="C4A77D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873915" y="2443771"/>
            <a:ext cx="322256" cy="429674"/>
          </a:xfrm>
          <a:custGeom>
            <a:avLst/>
            <a:gdLst/>
            <a:ahLst/>
            <a:cxnLst/>
            <a:rect l="l" t="t" r="r" b="b"/>
            <a:pathLst>
              <a:path w="322256" h="429674">
                <a:moveTo>
                  <a:pt x="245804" y="322256"/>
                </a:moveTo>
                <a:cubicBezTo>
                  <a:pt x="251930" y="303541"/>
                  <a:pt x="264182" y="286589"/>
                  <a:pt x="278029" y="271987"/>
                </a:cubicBezTo>
                <a:cubicBezTo>
                  <a:pt x="305471" y="243118"/>
                  <a:pt x="322256" y="204095"/>
                  <a:pt x="322256" y="161128"/>
                </a:cubicBezTo>
                <a:cubicBezTo>
                  <a:pt x="322256" y="72172"/>
                  <a:pt x="250084" y="0"/>
                  <a:pt x="161128" y="0"/>
                </a:cubicBezTo>
                <a:cubicBezTo>
                  <a:pt x="72172" y="0"/>
                  <a:pt x="0" y="72172"/>
                  <a:pt x="0" y="161128"/>
                </a:cubicBezTo>
                <a:cubicBezTo>
                  <a:pt x="0" y="204095"/>
                  <a:pt x="16784" y="243118"/>
                  <a:pt x="44226" y="271987"/>
                </a:cubicBezTo>
                <a:cubicBezTo>
                  <a:pt x="58073" y="286589"/>
                  <a:pt x="70409" y="303541"/>
                  <a:pt x="76452" y="322256"/>
                </a:cubicBezTo>
                <a:lnTo>
                  <a:pt x="245720" y="322256"/>
                </a:lnTo>
                <a:close/>
                <a:moveTo>
                  <a:pt x="241692" y="362537"/>
                </a:moveTo>
                <a:lnTo>
                  <a:pt x="80564" y="362537"/>
                </a:lnTo>
                <a:lnTo>
                  <a:pt x="80564" y="375965"/>
                </a:lnTo>
                <a:cubicBezTo>
                  <a:pt x="80564" y="413058"/>
                  <a:pt x="110607" y="443101"/>
                  <a:pt x="147700" y="443101"/>
                </a:cubicBezTo>
                <a:lnTo>
                  <a:pt x="174555" y="443101"/>
                </a:lnTo>
                <a:cubicBezTo>
                  <a:pt x="211648" y="443101"/>
                  <a:pt x="241692" y="413058"/>
                  <a:pt x="241692" y="375965"/>
                </a:cubicBezTo>
                <a:lnTo>
                  <a:pt x="241692" y="362537"/>
                </a:lnTo>
                <a:close/>
                <a:moveTo>
                  <a:pt x="154414" y="93991"/>
                </a:moveTo>
                <a:cubicBezTo>
                  <a:pt x="121014" y="93991"/>
                  <a:pt x="93991" y="121014"/>
                  <a:pt x="93991" y="154414"/>
                </a:cubicBezTo>
                <a:cubicBezTo>
                  <a:pt x="93991" y="165576"/>
                  <a:pt x="85012" y="174555"/>
                  <a:pt x="73850" y="174555"/>
                </a:cubicBezTo>
                <a:cubicBezTo>
                  <a:pt x="62689" y="174555"/>
                  <a:pt x="53709" y="165576"/>
                  <a:pt x="53709" y="154414"/>
                </a:cubicBezTo>
                <a:cubicBezTo>
                  <a:pt x="53709" y="98775"/>
                  <a:pt x="98775" y="53709"/>
                  <a:pt x="154414" y="53709"/>
                </a:cubicBezTo>
                <a:cubicBezTo>
                  <a:pt x="165576" y="53709"/>
                  <a:pt x="174555" y="62689"/>
                  <a:pt x="174555" y="73850"/>
                </a:cubicBezTo>
                <a:cubicBezTo>
                  <a:pt x="174555" y="85012"/>
                  <a:pt x="165576" y="93991"/>
                  <a:pt x="154414" y="9399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6" name="Text 24"/>
          <p:cNvSpPr/>
          <p:nvPr/>
        </p:nvSpPr>
        <p:spPr>
          <a:xfrm>
            <a:off x="6466440" y="3016670"/>
            <a:ext cx="5138185" cy="322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115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Clarity Gap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533577" y="3625374"/>
            <a:ext cx="107419" cy="107419"/>
          </a:xfrm>
          <a:custGeom>
            <a:avLst/>
            <a:gdLst/>
            <a:ahLst/>
            <a:cxnLst/>
            <a:rect l="l" t="t" r="r" b="b"/>
            <a:pathLst>
              <a:path w="107419" h="107419">
                <a:moveTo>
                  <a:pt x="53709" y="0"/>
                </a:moveTo>
                <a:lnTo>
                  <a:pt x="53709" y="0"/>
                </a:lnTo>
                <a:cubicBezTo>
                  <a:pt x="83352" y="0"/>
                  <a:pt x="107419" y="24066"/>
                  <a:pt x="107419" y="53709"/>
                </a:cubicBezTo>
                <a:lnTo>
                  <a:pt x="107419" y="53709"/>
                </a:lnTo>
                <a:cubicBezTo>
                  <a:pt x="107419" y="83352"/>
                  <a:pt x="83352" y="107419"/>
                  <a:pt x="53709" y="107419"/>
                </a:cubicBezTo>
                <a:lnTo>
                  <a:pt x="53709" y="107419"/>
                </a:lnTo>
                <a:cubicBezTo>
                  <a:pt x="24066" y="107419"/>
                  <a:pt x="0" y="83352"/>
                  <a:pt x="0" y="53709"/>
                </a:cubicBezTo>
                <a:lnTo>
                  <a:pt x="0" y="53709"/>
                </a:lnTo>
                <a:cubicBezTo>
                  <a:pt x="0" y="24066"/>
                  <a:pt x="24066" y="0"/>
                  <a:pt x="53709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8" name="Text 26"/>
          <p:cNvSpPr/>
          <p:nvPr/>
        </p:nvSpPr>
        <p:spPr>
          <a:xfrm>
            <a:off x="6748414" y="3553762"/>
            <a:ext cx="1351683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9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Busy</a:t>
            </a:r>
            <a:pPr>
              <a:lnSpc>
                <a:spcPct val="130000"/>
              </a:lnSpc>
            </a:pPr>
            <a:r>
              <a:rPr lang="en-US" sz="1269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≠ Productive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533577" y="4019242"/>
            <a:ext cx="107419" cy="107419"/>
          </a:xfrm>
          <a:custGeom>
            <a:avLst/>
            <a:gdLst/>
            <a:ahLst/>
            <a:cxnLst/>
            <a:rect l="l" t="t" r="r" b="b"/>
            <a:pathLst>
              <a:path w="107419" h="107419">
                <a:moveTo>
                  <a:pt x="53709" y="0"/>
                </a:moveTo>
                <a:lnTo>
                  <a:pt x="53709" y="0"/>
                </a:lnTo>
                <a:cubicBezTo>
                  <a:pt x="83352" y="0"/>
                  <a:pt x="107419" y="24066"/>
                  <a:pt x="107419" y="53709"/>
                </a:cubicBezTo>
                <a:lnTo>
                  <a:pt x="107419" y="53709"/>
                </a:lnTo>
                <a:cubicBezTo>
                  <a:pt x="107419" y="83352"/>
                  <a:pt x="83352" y="107419"/>
                  <a:pt x="53709" y="107419"/>
                </a:cubicBezTo>
                <a:lnTo>
                  <a:pt x="53709" y="107419"/>
                </a:lnTo>
                <a:cubicBezTo>
                  <a:pt x="24066" y="107419"/>
                  <a:pt x="0" y="83352"/>
                  <a:pt x="0" y="53709"/>
                </a:cubicBezTo>
                <a:lnTo>
                  <a:pt x="0" y="53709"/>
                </a:lnTo>
                <a:cubicBezTo>
                  <a:pt x="0" y="24066"/>
                  <a:pt x="24066" y="0"/>
                  <a:pt x="53709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0" name="Text 28"/>
          <p:cNvSpPr/>
          <p:nvPr/>
        </p:nvSpPr>
        <p:spPr>
          <a:xfrm>
            <a:off x="6748414" y="3947630"/>
            <a:ext cx="1450150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9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Active</a:t>
            </a:r>
            <a:pPr>
              <a:lnSpc>
                <a:spcPct val="130000"/>
              </a:lnSpc>
            </a:pPr>
            <a:r>
              <a:rPr lang="en-US" sz="1269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≠ Advancing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533577" y="4413110"/>
            <a:ext cx="107419" cy="107419"/>
          </a:xfrm>
          <a:custGeom>
            <a:avLst/>
            <a:gdLst/>
            <a:ahLst/>
            <a:cxnLst/>
            <a:rect l="l" t="t" r="r" b="b"/>
            <a:pathLst>
              <a:path w="107419" h="107419">
                <a:moveTo>
                  <a:pt x="53709" y="0"/>
                </a:moveTo>
                <a:lnTo>
                  <a:pt x="53709" y="0"/>
                </a:lnTo>
                <a:cubicBezTo>
                  <a:pt x="83352" y="0"/>
                  <a:pt x="107419" y="24066"/>
                  <a:pt x="107419" y="53709"/>
                </a:cubicBezTo>
                <a:lnTo>
                  <a:pt x="107419" y="53709"/>
                </a:lnTo>
                <a:cubicBezTo>
                  <a:pt x="107419" y="83352"/>
                  <a:pt x="83352" y="107419"/>
                  <a:pt x="53709" y="107419"/>
                </a:cubicBezTo>
                <a:lnTo>
                  <a:pt x="53709" y="107419"/>
                </a:lnTo>
                <a:cubicBezTo>
                  <a:pt x="24066" y="107419"/>
                  <a:pt x="0" y="83352"/>
                  <a:pt x="0" y="53709"/>
                </a:cubicBezTo>
                <a:lnTo>
                  <a:pt x="0" y="53709"/>
                </a:lnTo>
                <a:cubicBezTo>
                  <a:pt x="0" y="24066"/>
                  <a:pt x="24066" y="0"/>
                  <a:pt x="53709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2" name="Text 30"/>
          <p:cNvSpPr/>
          <p:nvPr/>
        </p:nvSpPr>
        <p:spPr>
          <a:xfrm>
            <a:off x="6748414" y="4341498"/>
            <a:ext cx="1503859" cy="250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9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Motion</a:t>
            </a:r>
            <a:pPr>
              <a:lnSpc>
                <a:spcPct val="130000"/>
              </a:lnSpc>
            </a:pPr>
            <a:r>
              <a:rPr lang="en-US" sz="1269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≠ Movement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238176" y="5728987"/>
            <a:ext cx="5594714" cy="1127894"/>
          </a:xfrm>
          <a:custGeom>
            <a:avLst/>
            <a:gdLst/>
            <a:ahLst/>
            <a:cxnLst/>
            <a:rect l="l" t="t" r="r" b="b"/>
            <a:pathLst>
              <a:path w="5594714" h="1127894">
                <a:moveTo>
                  <a:pt x="71610" y="0"/>
                </a:moveTo>
                <a:lnTo>
                  <a:pt x="5523104" y="0"/>
                </a:lnTo>
                <a:cubicBezTo>
                  <a:pt x="5562653" y="0"/>
                  <a:pt x="5594714" y="32061"/>
                  <a:pt x="5594714" y="71610"/>
                </a:cubicBezTo>
                <a:lnTo>
                  <a:pt x="5594714" y="1056284"/>
                </a:lnTo>
                <a:cubicBezTo>
                  <a:pt x="5594714" y="1095833"/>
                  <a:pt x="5562653" y="1127894"/>
                  <a:pt x="5523104" y="1127894"/>
                </a:cubicBezTo>
                <a:lnTo>
                  <a:pt x="71610" y="1127894"/>
                </a:lnTo>
                <a:cubicBezTo>
                  <a:pt x="32061" y="1127894"/>
                  <a:pt x="0" y="1095833"/>
                  <a:pt x="0" y="1056284"/>
                </a:cubicBezTo>
                <a:lnTo>
                  <a:pt x="0" y="71610"/>
                </a:lnTo>
                <a:cubicBezTo>
                  <a:pt x="0" y="32087"/>
                  <a:pt x="32087" y="0"/>
                  <a:pt x="71610" y="0"/>
                </a:cubicBezTo>
                <a:close/>
              </a:path>
            </a:pathLst>
          </a:custGeom>
          <a:solidFill>
            <a:srgbClr val="4A4A4A">
              <a:alpha val="4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399303" y="5943824"/>
            <a:ext cx="5272458" cy="69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692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"Annual review isn't about judging yourself —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692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it's about </a:t>
            </a:r>
            <a:pPr algn="ctr">
              <a:lnSpc>
                <a:spcPct val="140000"/>
              </a:lnSpc>
            </a:pPr>
            <a:r>
              <a:rPr lang="en-US" sz="1692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understanding yourself</a:t>
            </a:r>
            <a:pPr algn="ctr">
              <a:lnSpc>
                <a:spcPct val="140000"/>
              </a:lnSpc>
            </a:pPr>
            <a:r>
              <a:rPr lang="en-US" sz="1692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 with more accuracy."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50" y="381000"/>
            <a:ext cx="2000250" cy="304800"/>
          </a:xfrm>
          <a:custGeom>
            <a:avLst/>
            <a:gdLst/>
            <a:ahLst/>
            <a:cxnLst/>
            <a:rect l="l" t="t" r="r" b="b"/>
            <a:pathLst>
              <a:path w="2000250" h="304800">
                <a:moveTo>
                  <a:pt x="0" y="0"/>
                </a:moveTo>
                <a:lnTo>
                  <a:pt x="2000250" y="0"/>
                </a:lnTo>
                <a:lnTo>
                  <a:pt x="200025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00050" y="381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38100" y="0"/>
                </a:lnTo>
                <a:lnTo>
                  <a:pt x="381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438150"/>
            <a:ext cx="174396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HONEST SNAPSHOT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001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Before the Details — The Honest Headline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90525" y="1495425"/>
            <a:ext cx="3638550" cy="4972050"/>
          </a:xfrm>
          <a:custGeom>
            <a:avLst/>
            <a:gdLst/>
            <a:ahLst/>
            <a:cxnLst/>
            <a:rect l="l" t="t" r="r" b="b"/>
            <a:pathLst>
              <a:path w="3638550" h="4972050">
                <a:moveTo>
                  <a:pt x="114287" y="0"/>
                </a:moveTo>
                <a:lnTo>
                  <a:pt x="3524263" y="0"/>
                </a:lnTo>
                <a:cubicBezTo>
                  <a:pt x="3587382" y="0"/>
                  <a:pt x="3638550" y="51168"/>
                  <a:pt x="3638550" y="114287"/>
                </a:cubicBezTo>
                <a:lnTo>
                  <a:pt x="3638550" y="4857763"/>
                </a:lnTo>
                <a:cubicBezTo>
                  <a:pt x="3638550" y="4920882"/>
                  <a:pt x="3587382" y="4972050"/>
                  <a:pt x="3524263" y="4972050"/>
                </a:cubicBezTo>
                <a:lnTo>
                  <a:pt x="114287" y="4972050"/>
                </a:lnTo>
                <a:cubicBezTo>
                  <a:pt x="51210" y="4972050"/>
                  <a:pt x="0" y="4920840"/>
                  <a:pt x="0" y="4857763"/>
                </a:cubicBezTo>
                <a:lnTo>
                  <a:pt x="0" y="114287"/>
                </a:lnTo>
                <a:cubicBezTo>
                  <a:pt x="0" y="51210"/>
                  <a:pt x="51210" y="0"/>
                  <a:pt x="114287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8B7355">
                  <a:alpha val="2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59781" y="2619375"/>
            <a:ext cx="300038" cy="342900"/>
          </a:xfrm>
          <a:custGeom>
            <a:avLst/>
            <a:gdLst/>
            <a:ahLst/>
            <a:cxnLst/>
            <a:rect l="l" t="t" r="r" b="b"/>
            <a:pathLst>
              <a:path w="300038" h="342900">
                <a:moveTo>
                  <a:pt x="0" y="144661"/>
                </a:moveTo>
                <a:cubicBezTo>
                  <a:pt x="0" y="100258"/>
                  <a:pt x="35964" y="64294"/>
                  <a:pt x="80367" y="64294"/>
                </a:cubicBezTo>
                <a:lnTo>
                  <a:pt x="85725" y="64294"/>
                </a:lnTo>
                <a:cubicBezTo>
                  <a:pt x="97579" y="64294"/>
                  <a:pt x="107156" y="73871"/>
                  <a:pt x="107156" y="85725"/>
                </a:cubicBezTo>
                <a:cubicBezTo>
                  <a:pt x="107156" y="97579"/>
                  <a:pt x="97579" y="107156"/>
                  <a:pt x="85725" y="107156"/>
                </a:cubicBezTo>
                <a:lnTo>
                  <a:pt x="80367" y="107156"/>
                </a:lnTo>
                <a:cubicBezTo>
                  <a:pt x="59673" y="107156"/>
                  <a:pt x="42863" y="123966"/>
                  <a:pt x="42863" y="144661"/>
                </a:cubicBezTo>
                <a:lnTo>
                  <a:pt x="42863" y="150019"/>
                </a:lnTo>
                <a:lnTo>
                  <a:pt x="85725" y="150019"/>
                </a:lnTo>
                <a:cubicBezTo>
                  <a:pt x="109366" y="150019"/>
                  <a:pt x="128588" y="169240"/>
                  <a:pt x="128588" y="192881"/>
                </a:cubicBezTo>
                <a:lnTo>
                  <a:pt x="128588" y="235744"/>
                </a:lnTo>
                <a:cubicBezTo>
                  <a:pt x="128588" y="259385"/>
                  <a:pt x="109366" y="278606"/>
                  <a:pt x="85725" y="278606"/>
                </a:cubicBezTo>
                <a:lnTo>
                  <a:pt x="42863" y="278606"/>
                </a:lnTo>
                <a:cubicBezTo>
                  <a:pt x="19221" y="278606"/>
                  <a:pt x="0" y="259385"/>
                  <a:pt x="0" y="235744"/>
                </a:cubicBezTo>
                <a:lnTo>
                  <a:pt x="0" y="144661"/>
                </a:lnTo>
                <a:close/>
                <a:moveTo>
                  <a:pt x="171450" y="144661"/>
                </a:moveTo>
                <a:cubicBezTo>
                  <a:pt x="171450" y="100258"/>
                  <a:pt x="207414" y="64294"/>
                  <a:pt x="251817" y="64294"/>
                </a:cubicBezTo>
                <a:lnTo>
                  <a:pt x="257175" y="64294"/>
                </a:lnTo>
                <a:cubicBezTo>
                  <a:pt x="269029" y="64294"/>
                  <a:pt x="278606" y="73871"/>
                  <a:pt x="278606" y="85725"/>
                </a:cubicBezTo>
                <a:cubicBezTo>
                  <a:pt x="278606" y="97579"/>
                  <a:pt x="269029" y="107156"/>
                  <a:pt x="257175" y="107156"/>
                </a:cubicBezTo>
                <a:lnTo>
                  <a:pt x="251817" y="107156"/>
                </a:lnTo>
                <a:cubicBezTo>
                  <a:pt x="231123" y="107156"/>
                  <a:pt x="214313" y="123966"/>
                  <a:pt x="214313" y="144661"/>
                </a:cubicBezTo>
                <a:lnTo>
                  <a:pt x="214313" y="150019"/>
                </a:lnTo>
                <a:lnTo>
                  <a:pt x="257175" y="150019"/>
                </a:lnTo>
                <a:cubicBezTo>
                  <a:pt x="280816" y="150019"/>
                  <a:pt x="300038" y="169240"/>
                  <a:pt x="300038" y="192881"/>
                </a:cubicBezTo>
                <a:lnTo>
                  <a:pt x="300038" y="235744"/>
                </a:lnTo>
                <a:cubicBezTo>
                  <a:pt x="300038" y="259385"/>
                  <a:pt x="280816" y="278606"/>
                  <a:pt x="257175" y="278606"/>
                </a:cubicBezTo>
                <a:lnTo>
                  <a:pt x="214313" y="278606"/>
                </a:lnTo>
                <a:cubicBezTo>
                  <a:pt x="190671" y="278606"/>
                  <a:pt x="171450" y="259385"/>
                  <a:pt x="171450" y="235744"/>
                </a:cubicBezTo>
                <a:lnTo>
                  <a:pt x="171450" y="144661"/>
                </a:lnTo>
                <a:close/>
              </a:path>
            </a:pathLst>
          </a:custGeom>
          <a:solidFill>
            <a:srgbClr val="C4A77D">
              <a:alpha val="6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001092" y="3190875"/>
            <a:ext cx="2419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spc="68" kern="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Word for This Year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047229" y="3614738"/>
            <a:ext cx="2324100" cy="1038225"/>
          </a:xfrm>
          <a:custGeom>
            <a:avLst/>
            <a:gdLst/>
            <a:ahLst/>
            <a:cxnLst/>
            <a:rect l="l" t="t" r="r" b="b"/>
            <a:pathLst>
              <a:path w="2324100" h="1038225">
                <a:moveTo>
                  <a:pt x="76195" y="0"/>
                </a:moveTo>
                <a:lnTo>
                  <a:pt x="2247905" y="0"/>
                </a:lnTo>
                <a:cubicBezTo>
                  <a:pt x="2289986" y="0"/>
                  <a:pt x="2324100" y="34114"/>
                  <a:pt x="2324100" y="76195"/>
                </a:cubicBezTo>
                <a:lnTo>
                  <a:pt x="2324100" y="962030"/>
                </a:lnTo>
                <a:cubicBezTo>
                  <a:pt x="2324100" y="1004111"/>
                  <a:pt x="2289986" y="1038225"/>
                  <a:pt x="2247905" y="1038225"/>
                </a:cubicBezTo>
                <a:lnTo>
                  <a:pt x="76195" y="1038225"/>
                </a:lnTo>
                <a:cubicBezTo>
                  <a:pt x="34114" y="1038225"/>
                  <a:pt x="0" y="1004111"/>
                  <a:pt x="0" y="962030"/>
                </a:cubicBezTo>
                <a:lnTo>
                  <a:pt x="0" y="76195"/>
                </a:lnTo>
                <a:cubicBezTo>
                  <a:pt x="0" y="34114"/>
                  <a:pt x="34114" y="0"/>
                  <a:pt x="76195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13917" y="3848100"/>
            <a:ext cx="199072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5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[WORD]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6750" y="4886325"/>
            <a:ext cx="3086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single word most accurately describes your year?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267200" y="1504950"/>
            <a:ext cx="3657600" cy="2362200"/>
          </a:xfrm>
          <a:custGeom>
            <a:avLst/>
            <a:gdLst/>
            <a:ahLst/>
            <a:cxnLst/>
            <a:rect l="l" t="t" r="r" b="b"/>
            <a:pathLst>
              <a:path w="3657600" h="23622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2285995"/>
                </a:lnTo>
                <a:cubicBezTo>
                  <a:pt x="3657600" y="2328082"/>
                  <a:pt x="3623482" y="2362200"/>
                  <a:pt x="3581395" y="2362200"/>
                </a:cubicBezTo>
                <a:lnTo>
                  <a:pt x="76205" y="2362200"/>
                </a:lnTo>
                <a:cubicBezTo>
                  <a:pt x="34146" y="2362200"/>
                  <a:pt x="0" y="2328054"/>
                  <a:pt x="0" y="228599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267200" y="1504950"/>
            <a:ext cx="3657600" cy="38100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4" name="Shape 12"/>
          <p:cNvSpPr/>
          <p:nvPr/>
        </p:nvSpPr>
        <p:spPr>
          <a:xfrm>
            <a:off x="4524375" y="17907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64428" y="0"/>
                </a:moveTo>
                <a:lnTo>
                  <a:pt x="164440" y="0"/>
                </a:lnTo>
                <a:cubicBezTo>
                  <a:pt x="176272" y="0"/>
                  <a:pt x="185916" y="9733"/>
                  <a:pt x="185470" y="21521"/>
                </a:cubicBezTo>
                <a:cubicBezTo>
                  <a:pt x="185380" y="23887"/>
                  <a:pt x="185291" y="26253"/>
                  <a:pt x="185157" y="28575"/>
                </a:cubicBezTo>
                <a:lnTo>
                  <a:pt x="207303" y="28575"/>
                </a:lnTo>
                <a:cubicBezTo>
                  <a:pt x="218956" y="28575"/>
                  <a:pt x="229225" y="38219"/>
                  <a:pt x="228332" y="50810"/>
                </a:cubicBezTo>
                <a:cubicBezTo>
                  <a:pt x="224983" y="97110"/>
                  <a:pt x="201320" y="122560"/>
                  <a:pt x="175647" y="135865"/>
                </a:cubicBezTo>
                <a:cubicBezTo>
                  <a:pt x="168593" y="139526"/>
                  <a:pt x="161404" y="142250"/>
                  <a:pt x="154573" y="144259"/>
                </a:cubicBezTo>
                <a:cubicBezTo>
                  <a:pt x="145554" y="157029"/>
                  <a:pt x="136178" y="163770"/>
                  <a:pt x="128721" y="167387"/>
                </a:cubicBezTo>
                <a:lnTo>
                  <a:pt x="128721" y="200025"/>
                </a:lnTo>
                <a:lnTo>
                  <a:pt x="157296" y="200025"/>
                </a:lnTo>
                <a:cubicBezTo>
                  <a:pt x="165199" y="200025"/>
                  <a:pt x="171584" y="206410"/>
                  <a:pt x="171584" y="214313"/>
                </a:cubicBezTo>
                <a:cubicBezTo>
                  <a:pt x="171584" y="222215"/>
                  <a:pt x="165199" y="228600"/>
                  <a:pt x="157296" y="228600"/>
                </a:cubicBezTo>
                <a:lnTo>
                  <a:pt x="71571" y="228600"/>
                </a:lnTo>
                <a:cubicBezTo>
                  <a:pt x="63669" y="228600"/>
                  <a:pt x="57284" y="222215"/>
                  <a:pt x="57284" y="214313"/>
                </a:cubicBezTo>
                <a:cubicBezTo>
                  <a:pt x="57284" y="206410"/>
                  <a:pt x="63669" y="200025"/>
                  <a:pt x="71571" y="200025"/>
                </a:cubicBezTo>
                <a:lnTo>
                  <a:pt x="100146" y="200025"/>
                </a:lnTo>
                <a:lnTo>
                  <a:pt x="100146" y="167387"/>
                </a:lnTo>
                <a:cubicBezTo>
                  <a:pt x="93003" y="163949"/>
                  <a:pt x="84118" y="157564"/>
                  <a:pt x="75456" y="145822"/>
                </a:cubicBezTo>
                <a:cubicBezTo>
                  <a:pt x="67241" y="143679"/>
                  <a:pt x="58311" y="140419"/>
                  <a:pt x="49604" y="135508"/>
                </a:cubicBezTo>
                <a:cubicBezTo>
                  <a:pt x="25450" y="121980"/>
                  <a:pt x="3661" y="96485"/>
                  <a:pt x="536" y="50721"/>
                </a:cubicBezTo>
                <a:cubicBezTo>
                  <a:pt x="-313" y="38174"/>
                  <a:pt x="9912" y="28530"/>
                  <a:pt x="21565" y="28530"/>
                </a:cubicBezTo>
                <a:lnTo>
                  <a:pt x="43711" y="28530"/>
                </a:lnTo>
                <a:cubicBezTo>
                  <a:pt x="43577" y="26209"/>
                  <a:pt x="43488" y="23887"/>
                  <a:pt x="43398" y="21476"/>
                </a:cubicBezTo>
                <a:cubicBezTo>
                  <a:pt x="42952" y="9644"/>
                  <a:pt x="52596" y="-45"/>
                  <a:pt x="64428" y="-45"/>
                </a:cubicBezTo>
                <a:close/>
                <a:moveTo>
                  <a:pt x="45318" y="50006"/>
                </a:moveTo>
                <a:lnTo>
                  <a:pt x="21922" y="50006"/>
                </a:lnTo>
                <a:cubicBezTo>
                  <a:pt x="24691" y="87823"/>
                  <a:pt x="42059" y="106754"/>
                  <a:pt x="59963" y="116800"/>
                </a:cubicBezTo>
                <a:cubicBezTo>
                  <a:pt x="53533" y="100146"/>
                  <a:pt x="48220" y="78403"/>
                  <a:pt x="45318" y="50006"/>
                </a:cubicBezTo>
                <a:close/>
                <a:moveTo>
                  <a:pt x="169664" y="114657"/>
                </a:moveTo>
                <a:cubicBezTo>
                  <a:pt x="187747" y="104031"/>
                  <a:pt x="204088" y="85145"/>
                  <a:pt x="206856" y="50006"/>
                </a:cubicBezTo>
                <a:lnTo>
                  <a:pt x="183505" y="50006"/>
                </a:lnTo>
                <a:cubicBezTo>
                  <a:pt x="180737" y="77197"/>
                  <a:pt x="175736" y="98316"/>
                  <a:pt x="169664" y="114657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5" name="Text 13"/>
          <p:cNvSpPr/>
          <p:nvPr/>
        </p:nvSpPr>
        <p:spPr>
          <a:xfrm>
            <a:off x="4895850" y="1752600"/>
            <a:ext cx="1143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Top 3 Wins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495800" y="2209800"/>
            <a:ext cx="180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04755" y="2209800"/>
            <a:ext cx="16573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[Win with proof/metric]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95800" y="2590800"/>
            <a:ext cx="209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737720" y="2590800"/>
            <a:ext cx="16573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[Win with proof/metric]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495800" y="2971800"/>
            <a:ext cx="219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742185" y="2971800"/>
            <a:ext cx="16573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[Win with proof/metric]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153400" y="1504950"/>
            <a:ext cx="3657600" cy="2362200"/>
          </a:xfrm>
          <a:custGeom>
            <a:avLst/>
            <a:gdLst/>
            <a:ahLst/>
            <a:cxnLst/>
            <a:rect l="l" t="t" r="r" b="b"/>
            <a:pathLst>
              <a:path w="3657600" h="23622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2285995"/>
                </a:lnTo>
                <a:cubicBezTo>
                  <a:pt x="3657600" y="2328082"/>
                  <a:pt x="3623482" y="2362200"/>
                  <a:pt x="3581395" y="2362200"/>
                </a:cubicBezTo>
                <a:lnTo>
                  <a:pt x="76205" y="2362200"/>
                </a:lnTo>
                <a:cubicBezTo>
                  <a:pt x="34146" y="2362200"/>
                  <a:pt x="0" y="2328054"/>
                  <a:pt x="0" y="228599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8153400" y="1504950"/>
            <a:ext cx="3657600" cy="38100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4" name="Shape 22"/>
          <p:cNvSpPr/>
          <p:nvPr/>
        </p:nvSpPr>
        <p:spPr>
          <a:xfrm>
            <a:off x="8410575" y="17907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74563" y="74563"/>
                </a:moveTo>
                <a:cubicBezTo>
                  <a:pt x="78760" y="70366"/>
                  <a:pt x="85546" y="70366"/>
                  <a:pt x="89699" y="74563"/>
                </a:cubicBezTo>
                <a:lnTo>
                  <a:pt x="114255" y="99120"/>
                </a:lnTo>
                <a:lnTo>
                  <a:pt x="138812" y="74563"/>
                </a:lnTo>
                <a:cubicBezTo>
                  <a:pt x="143009" y="70366"/>
                  <a:pt x="149796" y="70366"/>
                  <a:pt x="153948" y="74563"/>
                </a:cubicBezTo>
                <a:cubicBezTo>
                  <a:pt x="158100" y="78760"/>
                  <a:pt x="158145" y="85546"/>
                  <a:pt x="153948" y="89699"/>
                </a:cubicBezTo>
                <a:lnTo>
                  <a:pt x="129391" y="114255"/>
                </a:lnTo>
                <a:lnTo>
                  <a:pt x="153948" y="138812"/>
                </a:lnTo>
                <a:cubicBezTo>
                  <a:pt x="158145" y="143009"/>
                  <a:pt x="158145" y="149796"/>
                  <a:pt x="153948" y="153948"/>
                </a:cubicBezTo>
                <a:cubicBezTo>
                  <a:pt x="149751" y="158100"/>
                  <a:pt x="142964" y="158145"/>
                  <a:pt x="138812" y="153948"/>
                </a:cubicBezTo>
                <a:lnTo>
                  <a:pt x="114255" y="129391"/>
                </a:lnTo>
                <a:lnTo>
                  <a:pt x="89699" y="153948"/>
                </a:lnTo>
                <a:cubicBezTo>
                  <a:pt x="85502" y="158145"/>
                  <a:pt x="78715" y="158145"/>
                  <a:pt x="74563" y="153948"/>
                </a:cubicBezTo>
                <a:cubicBezTo>
                  <a:pt x="70411" y="149751"/>
                  <a:pt x="70366" y="142964"/>
                  <a:pt x="74563" y="138812"/>
                </a:cubicBezTo>
                <a:lnTo>
                  <a:pt x="99120" y="114255"/>
                </a:lnTo>
                <a:lnTo>
                  <a:pt x="74563" y="89699"/>
                </a:lnTo>
                <a:cubicBezTo>
                  <a:pt x="70366" y="85502"/>
                  <a:pt x="70366" y="78715"/>
                  <a:pt x="74563" y="74563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5" name="Text 23"/>
          <p:cNvSpPr/>
          <p:nvPr/>
        </p:nvSpPr>
        <p:spPr>
          <a:xfrm>
            <a:off x="8782050" y="1752600"/>
            <a:ext cx="13049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Top 3 Misses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82000" y="2209800"/>
            <a:ext cx="180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B735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590955" y="2209800"/>
            <a:ext cx="185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[Miss and gap from target]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382000" y="2590800"/>
            <a:ext cx="209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B735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623920" y="2590800"/>
            <a:ext cx="185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[Miss and gap from target]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382000" y="2971800"/>
            <a:ext cx="219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B735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628385" y="2971800"/>
            <a:ext cx="185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[Miss and gap from target]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271963" y="4100513"/>
            <a:ext cx="3648075" cy="2371725"/>
          </a:xfrm>
          <a:custGeom>
            <a:avLst/>
            <a:gdLst/>
            <a:ahLst/>
            <a:cxnLst/>
            <a:rect l="l" t="t" r="r" b="b"/>
            <a:pathLst>
              <a:path w="3648075" h="2371725">
                <a:moveTo>
                  <a:pt x="76204" y="0"/>
                </a:moveTo>
                <a:lnTo>
                  <a:pt x="3571871" y="0"/>
                </a:lnTo>
                <a:cubicBezTo>
                  <a:pt x="3613958" y="0"/>
                  <a:pt x="3648075" y="34117"/>
                  <a:pt x="3648075" y="76204"/>
                </a:cubicBezTo>
                <a:lnTo>
                  <a:pt x="3648075" y="2295521"/>
                </a:lnTo>
                <a:cubicBezTo>
                  <a:pt x="3648075" y="2337608"/>
                  <a:pt x="3613958" y="2371725"/>
                  <a:pt x="3571871" y="2371725"/>
                </a:cubicBezTo>
                <a:lnTo>
                  <a:pt x="76204" y="2371725"/>
                </a:lnTo>
                <a:cubicBezTo>
                  <a:pt x="34117" y="2371725"/>
                  <a:pt x="0" y="2337608"/>
                  <a:pt x="0" y="22955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533900" y="43529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43545" y="30718"/>
                </a:moveTo>
                <a:cubicBezTo>
                  <a:pt x="146938" y="24958"/>
                  <a:pt x="153099" y="21431"/>
                  <a:pt x="159752" y="21431"/>
                </a:cubicBezTo>
                <a:lnTo>
                  <a:pt x="160734" y="21431"/>
                </a:lnTo>
                <a:cubicBezTo>
                  <a:pt x="170602" y="21431"/>
                  <a:pt x="178594" y="29423"/>
                  <a:pt x="178594" y="39291"/>
                </a:cubicBezTo>
                <a:cubicBezTo>
                  <a:pt x="178594" y="49158"/>
                  <a:pt x="170602" y="57150"/>
                  <a:pt x="160734" y="57150"/>
                </a:cubicBezTo>
                <a:lnTo>
                  <a:pt x="128007" y="57150"/>
                </a:lnTo>
                <a:lnTo>
                  <a:pt x="143545" y="30718"/>
                </a:lnTo>
                <a:close/>
                <a:moveTo>
                  <a:pt x="85055" y="30718"/>
                </a:moveTo>
                <a:lnTo>
                  <a:pt x="100593" y="57150"/>
                </a:lnTo>
                <a:lnTo>
                  <a:pt x="67866" y="57150"/>
                </a:lnTo>
                <a:cubicBezTo>
                  <a:pt x="57998" y="57150"/>
                  <a:pt x="50006" y="49158"/>
                  <a:pt x="50006" y="39291"/>
                </a:cubicBezTo>
                <a:cubicBezTo>
                  <a:pt x="50006" y="29423"/>
                  <a:pt x="57998" y="21431"/>
                  <a:pt x="67866" y="21431"/>
                </a:cubicBezTo>
                <a:lnTo>
                  <a:pt x="68848" y="21431"/>
                </a:lnTo>
                <a:cubicBezTo>
                  <a:pt x="75501" y="21431"/>
                  <a:pt x="81707" y="24958"/>
                  <a:pt x="85055" y="30718"/>
                </a:cubicBezTo>
                <a:close/>
                <a:moveTo>
                  <a:pt x="125060" y="19869"/>
                </a:moveTo>
                <a:lnTo>
                  <a:pt x="114300" y="38174"/>
                </a:lnTo>
                <a:lnTo>
                  <a:pt x="103540" y="19869"/>
                </a:lnTo>
                <a:cubicBezTo>
                  <a:pt x="96307" y="7546"/>
                  <a:pt x="83091" y="0"/>
                  <a:pt x="68848" y="0"/>
                </a:cubicBezTo>
                <a:lnTo>
                  <a:pt x="67866" y="0"/>
                </a:lnTo>
                <a:cubicBezTo>
                  <a:pt x="46166" y="0"/>
                  <a:pt x="28575" y="17591"/>
                  <a:pt x="28575" y="39291"/>
                </a:cubicBezTo>
                <a:cubicBezTo>
                  <a:pt x="28575" y="45720"/>
                  <a:pt x="30138" y="51792"/>
                  <a:pt x="32861" y="57150"/>
                </a:cubicBezTo>
                <a:lnTo>
                  <a:pt x="14288" y="57150"/>
                </a:lnTo>
                <a:cubicBezTo>
                  <a:pt x="6385" y="57150"/>
                  <a:pt x="0" y="63535"/>
                  <a:pt x="0" y="71438"/>
                </a:cubicBezTo>
                <a:lnTo>
                  <a:pt x="0" y="85725"/>
                </a:lnTo>
                <a:cubicBezTo>
                  <a:pt x="0" y="93628"/>
                  <a:pt x="6385" y="100013"/>
                  <a:pt x="14288" y="100013"/>
                </a:cubicBezTo>
                <a:lnTo>
                  <a:pt x="214313" y="100013"/>
                </a:lnTo>
                <a:cubicBezTo>
                  <a:pt x="222215" y="100013"/>
                  <a:pt x="228600" y="93628"/>
                  <a:pt x="228600" y="85725"/>
                </a:cubicBezTo>
                <a:lnTo>
                  <a:pt x="228600" y="71438"/>
                </a:lnTo>
                <a:cubicBezTo>
                  <a:pt x="228600" y="63535"/>
                  <a:pt x="222215" y="57150"/>
                  <a:pt x="214313" y="57150"/>
                </a:cubicBezTo>
                <a:lnTo>
                  <a:pt x="195739" y="57150"/>
                </a:lnTo>
                <a:cubicBezTo>
                  <a:pt x="198462" y="51792"/>
                  <a:pt x="200025" y="45720"/>
                  <a:pt x="200025" y="39291"/>
                </a:cubicBezTo>
                <a:cubicBezTo>
                  <a:pt x="200025" y="17591"/>
                  <a:pt x="182434" y="0"/>
                  <a:pt x="160734" y="0"/>
                </a:cubicBezTo>
                <a:lnTo>
                  <a:pt x="159752" y="0"/>
                </a:lnTo>
                <a:cubicBezTo>
                  <a:pt x="145509" y="0"/>
                  <a:pt x="132293" y="7546"/>
                  <a:pt x="125060" y="19824"/>
                </a:cubicBezTo>
                <a:close/>
                <a:moveTo>
                  <a:pt x="214313" y="121444"/>
                </a:moveTo>
                <a:lnTo>
                  <a:pt x="125016" y="121444"/>
                </a:lnTo>
                <a:lnTo>
                  <a:pt x="125016" y="214313"/>
                </a:lnTo>
                <a:lnTo>
                  <a:pt x="185738" y="214313"/>
                </a:lnTo>
                <a:cubicBezTo>
                  <a:pt x="201498" y="214313"/>
                  <a:pt x="214313" y="201498"/>
                  <a:pt x="214313" y="185738"/>
                </a:cubicBezTo>
                <a:lnTo>
                  <a:pt x="214313" y="121444"/>
                </a:lnTo>
                <a:close/>
                <a:moveTo>
                  <a:pt x="103584" y="121444"/>
                </a:moveTo>
                <a:lnTo>
                  <a:pt x="14288" y="121444"/>
                </a:lnTo>
                <a:lnTo>
                  <a:pt x="14288" y="185738"/>
                </a:lnTo>
                <a:cubicBezTo>
                  <a:pt x="14288" y="201498"/>
                  <a:pt x="27102" y="214313"/>
                  <a:pt x="42863" y="214313"/>
                </a:cubicBezTo>
                <a:lnTo>
                  <a:pt x="103584" y="214313"/>
                </a:lnTo>
                <a:lnTo>
                  <a:pt x="103584" y="12144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4" name="Text 32"/>
          <p:cNvSpPr/>
          <p:nvPr/>
        </p:nvSpPr>
        <p:spPr>
          <a:xfrm>
            <a:off x="4905375" y="4333875"/>
            <a:ext cx="1685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One Unexpected Gift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05325" y="4752975"/>
            <a:ext cx="32575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Something you didn't plan for but turned out to be valuable: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514850" y="5362575"/>
            <a:ext cx="3171825" cy="533400"/>
          </a:xfrm>
          <a:custGeom>
            <a:avLst/>
            <a:gdLst/>
            <a:ahLst/>
            <a:cxnLst/>
            <a:rect l="l" t="t" r="r" b="b"/>
            <a:pathLst>
              <a:path w="3171825" h="533400">
                <a:moveTo>
                  <a:pt x="19050" y="0"/>
                </a:moveTo>
                <a:lnTo>
                  <a:pt x="3133724" y="0"/>
                </a:lnTo>
                <a:cubicBezTo>
                  <a:pt x="3154767" y="0"/>
                  <a:pt x="3171825" y="17058"/>
                  <a:pt x="3171825" y="38101"/>
                </a:cubicBezTo>
                <a:lnTo>
                  <a:pt x="3171825" y="495299"/>
                </a:lnTo>
                <a:cubicBezTo>
                  <a:pt x="3171825" y="516342"/>
                  <a:pt x="3154767" y="533400"/>
                  <a:pt x="3133724" y="533400"/>
                </a:cubicBezTo>
                <a:lnTo>
                  <a:pt x="19050" y="533400"/>
                </a:lnTo>
                <a:cubicBezTo>
                  <a:pt x="8536" y="533400"/>
                  <a:pt x="0" y="524864"/>
                  <a:pt x="0" y="5143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4514850" y="5362575"/>
            <a:ext cx="19050" cy="533400"/>
          </a:xfrm>
          <a:custGeom>
            <a:avLst/>
            <a:gdLst/>
            <a:ahLst/>
            <a:cxnLst/>
            <a:rect l="l" t="t" r="r" b="b"/>
            <a:pathLst>
              <a:path w="19050" h="533400">
                <a:moveTo>
                  <a:pt x="19050" y="0"/>
                </a:moveTo>
                <a:lnTo>
                  <a:pt x="19050" y="0"/>
                </a:lnTo>
                <a:lnTo>
                  <a:pt x="19050" y="533400"/>
                </a:lnTo>
                <a:lnTo>
                  <a:pt x="19050" y="533400"/>
                </a:lnTo>
                <a:cubicBezTo>
                  <a:pt x="8536" y="533400"/>
                  <a:pt x="0" y="524864"/>
                  <a:pt x="0" y="5143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8" name="Text 36"/>
          <p:cNvSpPr/>
          <p:nvPr/>
        </p:nvSpPr>
        <p:spPr>
          <a:xfrm>
            <a:off x="4676775" y="5514975"/>
            <a:ext cx="2933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[Describe the unexpected positive]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158163" y="4100513"/>
            <a:ext cx="3648075" cy="2371725"/>
          </a:xfrm>
          <a:custGeom>
            <a:avLst/>
            <a:gdLst/>
            <a:ahLst/>
            <a:cxnLst/>
            <a:rect l="l" t="t" r="r" b="b"/>
            <a:pathLst>
              <a:path w="3648075" h="2371725">
                <a:moveTo>
                  <a:pt x="76204" y="0"/>
                </a:moveTo>
                <a:lnTo>
                  <a:pt x="3571871" y="0"/>
                </a:lnTo>
                <a:cubicBezTo>
                  <a:pt x="3613958" y="0"/>
                  <a:pt x="3648075" y="34117"/>
                  <a:pt x="3648075" y="76204"/>
                </a:cubicBezTo>
                <a:lnTo>
                  <a:pt x="3648075" y="2295521"/>
                </a:lnTo>
                <a:cubicBezTo>
                  <a:pt x="3648075" y="2337608"/>
                  <a:pt x="3613958" y="2371725"/>
                  <a:pt x="3571871" y="2371725"/>
                </a:cubicBezTo>
                <a:lnTo>
                  <a:pt x="76204" y="2371725"/>
                </a:lnTo>
                <a:cubicBezTo>
                  <a:pt x="34117" y="2371725"/>
                  <a:pt x="0" y="2337608"/>
                  <a:pt x="0" y="22955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 w="12700">
            <a:solidFill>
              <a:srgbClr val="8B7355">
                <a:alpha val="40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405813" y="4352925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21431" y="87422"/>
                </a:moveTo>
                <a:lnTo>
                  <a:pt x="114836" y="125864"/>
                </a:lnTo>
                <a:cubicBezTo>
                  <a:pt x="119211" y="127650"/>
                  <a:pt x="123855" y="128588"/>
                  <a:pt x="128588" y="128588"/>
                </a:cubicBezTo>
                <a:cubicBezTo>
                  <a:pt x="133320" y="128588"/>
                  <a:pt x="137964" y="127650"/>
                  <a:pt x="142339" y="125864"/>
                </a:cubicBezTo>
                <a:lnTo>
                  <a:pt x="250567" y="81305"/>
                </a:lnTo>
                <a:cubicBezTo>
                  <a:pt x="254585" y="79653"/>
                  <a:pt x="257175" y="75768"/>
                  <a:pt x="257175" y="71437"/>
                </a:cubicBezTo>
                <a:cubicBezTo>
                  <a:pt x="257175" y="67107"/>
                  <a:pt x="254585" y="63222"/>
                  <a:pt x="250567" y="61570"/>
                </a:cubicBezTo>
                <a:lnTo>
                  <a:pt x="142339" y="17011"/>
                </a:lnTo>
                <a:cubicBezTo>
                  <a:pt x="137964" y="15225"/>
                  <a:pt x="133320" y="14288"/>
                  <a:pt x="128588" y="14288"/>
                </a:cubicBezTo>
                <a:cubicBezTo>
                  <a:pt x="123855" y="14288"/>
                  <a:pt x="119211" y="15225"/>
                  <a:pt x="114836" y="17011"/>
                </a:cubicBezTo>
                <a:lnTo>
                  <a:pt x="6608" y="61570"/>
                </a:lnTo>
                <a:cubicBezTo>
                  <a:pt x="2590" y="63222"/>
                  <a:pt x="0" y="67107"/>
                  <a:pt x="0" y="71438"/>
                </a:cubicBezTo>
                <a:lnTo>
                  <a:pt x="0" y="203597"/>
                </a:lnTo>
                <a:cubicBezTo>
                  <a:pt x="0" y="209535"/>
                  <a:pt x="4777" y="214313"/>
                  <a:pt x="10716" y="214313"/>
                </a:cubicBezTo>
                <a:cubicBezTo>
                  <a:pt x="16654" y="214313"/>
                  <a:pt x="21431" y="209535"/>
                  <a:pt x="21431" y="203597"/>
                </a:cubicBezTo>
                <a:lnTo>
                  <a:pt x="21431" y="87422"/>
                </a:lnTo>
                <a:close/>
                <a:moveTo>
                  <a:pt x="42863" y="119435"/>
                </a:moveTo>
                <a:lnTo>
                  <a:pt x="42863" y="171450"/>
                </a:lnTo>
                <a:cubicBezTo>
                  <a:pt x="42863" y="195114"/>
                  <a:pt x="81260" y="214313"/>
                  <a:pt x="128588" y="214313"/>
                </a:cubicBezTo>
                <a:cubicBezTo>
                  <a:pt x="175915" y="214313"/>
                  <a:pt x="214313" y="195114"/>
                  <a:pt x="214313" y="171450"/>
                </a:cubicBezTo>
                <a:lnTo>
                  <a:pt x="214313" y="119390"/>
                </a:lnTo>
                <a:lnTo>
                  <a:pt x="150510" y="145688"/>
                </a:lnTo>
                <a:cubicBezTo>
                  <a:pt x="143545" y="148545"/>
                  <a:pt x="136133" y="150019"/>
                  <a:pt x="128588" y="150019"/>
                </a:cubicBezTo>
                <a:cubicBezTo>
                  <a:pt x="121042" y="150019"/>
                  <a:pt x="113630" y="148545"/>
                  <a:pt x="106665" y="145688"/>
                </a:cubicBezTo>
                <a:lnTo>
                  <a:pt x="42863" y="119390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1" name="Text 39"/>
          <p:cNvSpPr/>
          <p:nvPr/>
        </p:nvSpPr>
        <p:spPr>
          <a:xfrm>
            <a:off x="8791575" y="4333875"/>
            <a:ext cx="18002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One Expensive Lesson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391525" y="4752975"/>
            <a:ext cx="32575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Something costly that shouldn't be repeated: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401050" y="5114925"/>
            <a:ext cx="3171825" cy="533400"/>
          </a:xfrm>
          <a:custGeom>
            <a:avLst/>
            <a:gdLst/>
            <a:ahLst/>
            <a:cxnLst/>
            <a:rect l="l" t="t" r="r" b="b"/>
            <a:pathLst>
              <a:path w="3171825" h="533400">
                <a:moveTo>
                  <a:pt x="19050" y="0"/>
                </a:moveTo>
                <a:lnTo>
                  <a:pt x="3133724" y="0"/>
                </a:lnTo>
                <a:cubicBezTo>
                  <a:pt x="3154767" y="0"/>
                  <a:pt x="3171825" y="17058"/>
                  <a:pt x="3171825" y="38101"/>
                </a:cubicBezTo>
                <a:lnTo>
                  <a:pt x="3171825" y="495299"/>
                </a:lnTo>
                <a:cubicBezTo>
                  <a:pt x="3171825" y="516342"/>
                  <a:pt x="3154767" y="533400"/>
                  <a:pt x="3133724" y="533400"/>
                </a:cubicBezTo>
                <a:lnTo>
                  <a:pt x="19050" y="533400"/>
                </a:lnTo>
                <a:cubicBezTo>
                  <a:pt x="8536" y="533400"/>
                  <a:pt x="0" y="524864"/>
                  <a:pt x="0" y="5143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8401050" y="5114925"/>
            <a:ext cx="19050" cy="533400"/>
          </a:xfrm>
          <a:custGeom>
            <a:avLst/>
            <a:gdLst/>
            <a:ahLst/>
            <a:cxnLst/>
            <a:rect l="l" t="t" r="r" b="b"/>
            <a:pathLst>
              <a:path w="19050" h="533400">
                <a:moveTo>
                  <a:pt x="19050" y="0"/>
                </a:moveTo>
                <a:lnTo>
                  <a:pt x="19050" y="0"/>
                </a:lnTo>
                <a:lnTo>
                  <a:pt x="19050" y="533400"/>
                </a:lnTo>
                <a:lnTo>
                  <a:pt x="19050" y="533400"/>
                </a:lnTo>
                <a:cubicBezTo>
                  <a:pt x="8536" y="533400"/>
                  <a:pt x="0" y="524864"/>
                  <a:pt x="0" y="5143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5" name="Text 43"/>
          <p:cNvSpPr/>
          <p:nvPr/>
        </p:nvSpPr>
        <p:spPr>
          <a:xfrm>
            <a:off x="8562975" y="5267325"/>
            <a:ext cx="2933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[Describe the lesson learned]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50" y="381000"/>
            <a:ext cx="1838325" cy="304800"/>
          </a:xfrm>
          <a:custGeom>
            <a:avLst/>
            <a:gdLst/>
            <a:ahLst/>
            <a:cxnLst/>
            <a:rect l="l" t="t" r="r" b="b"/>
            <a:pathLst>
              <a:path w="1838325" h="304800">
                <a:moveTo>
                  <a:pt x="0" y="0"/>
                </a:moveTo>
                <a:lnTo>
                  <a:pt x="1838325" y="0"/>
                </a:lnTo>
                <a:lnTo>
                  <a:pt x="18383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00050" y="381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38100" y="0"/>
                </a:lnTo>
                <a:lnTo>
                  <a:pt x="381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438150"/>
            <a:ext cx="1582489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DEPARTMENT REVIEW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00100"/>
            <a:ext cx="3924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Operations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33500"/>
            <a:ext cx="381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How Did You Actually Spend Your Time?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879782" y="533400"/>
            <a:ext cx="1104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54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008370" y="1219200"/>
            <a:ext cx="847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/10 Rating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81000" y="1866900"/>
            <a:ext cx="5600700" cy="1790700"/>
          </a:xfrm>
          <a:custGeom>
            <a:avLst/>
            <a:gdLst/>
            <a:ahLst/>
            <a:cxnLst/>
            <a:rect l="l" t="t" r="r" b="b"/>
            <a:pathLst>
              <a:path w="5600700" h="1790700">
                <a:moveTo>
                  <a:pt x="76194" y="0"/>
                </a:moveTo>
                <a:lnTo>
                  <a:pt x="5524506" y="0"/>
                </a:lnTo>
                <a:cubicBezTo>
                  <a:pt x="5566558" y="0"/>
                  <a:pt x="5600700" y="34142"/>
                  <a:pt x="5600700" y="76194"/>
                </a:cubicBezTo>
                <a:lnTo>
                  <a:pt x="5600700" y="1714506"/>
                </a:lnTo>
                <a:cubicBezTo>
                  <a:pt x="5600700" y="1756587"/>
                  <a:pt x="5566587" y="1790700"/>
                  <a:pt x="5524506" y="1790700"/>
                </a:cubicBezTo>
                <a:lnTo>
                  <a:pt x="76194" y="1790700"/>
                </a:lnTo>
                <a:cubicBezTo>
                  <a:pt x="34142" y="1790700"/>
                  <a:pt x="0" y="1756558"/>
                  <a:pt x="0" y="1714506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95313" y="2095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ubicBezTo>
                  <a:pt x="0" y="42680"/>
                  <a:pt x="42680" y="0"/>
                  <a:pt x="95250" y="0"/>
                </a:cubicBezTo>
                <a:close/>
                <a:moveTo>
                  <a:pt x="86320" y="44648"/>
                </a:moveTo>
                <a:lnTo>
                  <a:pt x="86320" y="95250"/>
                </a:lnTo>
                <a:cubicBezTo>
                  <a:pt x="86320" y="98227"/>
                  <a:pt x="87809" y="101017"/>
                  <a:pt x="90301" y="102691"/>
                </a:cubicBezTo>
                <a:lnTo>
                  <a:pt x="126020" y="126504"/>
                </a:lnTo>
                <a:cubicBezTo>
                  <a:pt x="130113" y="129257"/>
                  <a:pt x="135657" y="128141"/>
                  <a:pt x="138410" y="124011"/>
                </a:cubicBezTo>
                <a:cubicBezTo>
                  <a:pt x="141163" y="119881"/>
                  <a:pt x="140047" y="114374"/>
                  <a:pt x="135917" y="111621"/>
                </a:cubicBezTo>
                <a:lnTo>
                  <a:pt x="104180" y="90488"/>
                </a:lnTo>
                <a:lnTo>
                  <a:pt x="104180" y="44648"/>
                </a:lnTo>
                <a:cubicBezTo>
                  <a:pt x="104180" y="39700"/>
                  <a:pt x="100199" y="35719"/>
                  <a:pt x="95250" y="35719"/>
                </a:cubicBezTo>
                <a:cubicBezTo>
                  <a:pt x="90301" y="35719"/>
                  <a:pt x="86320" y="39700"/>
                  <a:pt x="86320" y="4464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1" name="Text 9"/>
          <p:cNvSpPr/>
          <p:nvPr/>
        </p:nvSpPr>
        <p:spPr>
          <a:xfrm>
            <a:off x="923925" y="2057400"/>
            <a:ext cx="942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Time Audit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1500" y="2438400"/>
            <a:ext cx="5295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Where did your time actually go vs. where it should have gone?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71500" y="2781300"/>
            <a:ext cx="2552700" cy="685800"/>
          </a:xfrm>
          <a:custGeom>
            <a:avLst/>
            <a:gdLst/>
            <a:ahLst/>
            <a:cxnLst/>
            <a:rect l="l" t="t" r="r" b="b"/>
            <a:pathLst>
              <a:path w="2552700" h="685800">
                <a:moveTo>
                  <a:pt x="38103" y="0"/>
                </a:moveTo>
                <a:lnTo>
                  <a:pt x="2514597" y="0"/>
                </a:lnTo>
                <a:cubicBezTo>
                  <a:pt x="2535641" y="0"/>
                  <a:pt x="2552700" y="17059"/>
                  <a:pt x="2552700" y="38103"/>
                </a:cubicBezTo>
                <a:lnTo>
                  <a:pt x="2552700" y="647697"/>
                </a:lnTo>
                <a:cubicBezTo>
                  <a:pt x="2552700" y="668741"/>
                  <a:pt x="2535641" y="685800"/>
                  <a:pt x="2514597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895600"/>
            <a:ext cx="2390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INTENDED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85800" y="3124200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[Planned allocation]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238500" y="2781300"/>
            <a:ext cx="2552700" cy="685800"/>
          </a:xfrm>
          <a:custGeom>
            <a:avLst/>
            <a:gdLst/>
            <a:ahLst/>
            <a:cxnLst/>
            <a:rect l="l" t="t" r="r" b="b"/>
            <a:pathLst>
              <a:path w="2552700" h="685800">
                <a:moveTo>
                  <a:pt x="38103" y="0"/>
                </a:moveTo>
                <a:lnTo>
                  <a:pt x="2514597" y="0"/>
                </a:lnTo>
                <a:cubicBezTo>
                  <a:pt x="2535641" y="0"/>
                  <a:pt x="2552700" y="17059"/>
                  <a:pt x="2552700" y="38103"/>
                </a:cubicBezTo>
                <a:lnTo>
                  <a:pt x="2552700" y="647697"/>
                </a:lnTo>
                <a:cubicBezTo>
                  <a:pt x="2552700" y="668741"/>
                  <a:pt x="2535641" y="685800"/>
                  <a:pt x="2514597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3352800" y="2895600"/>
            <a:ext cx="2390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ACTUAL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352800" y="3124200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[Real allocation]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81000" y="3848100"/>
            <a:ext cx="5600700" cy="1600200"/>
          </a:xfrm>
          <a:custGeom>
            <a:avLst/>
            <a:gdLst/>
            <a:ahLst/>
            <a:cxnLst/>
            <a:rect l="l" t="t" r="r" b="b"/>
            <a:pathLst>
              <a:path w="5600700" h="1600200">
                <a:moveTo>
                  <a:pt x="76202" y="0"/>
                </a:moveTo>
                <a:lnTo>
                  <a:pt x="5524498" y="0"/>
                </a:lnTo>
                <a:cubicBezTo>
                  <a:pt x="5566583" y="0"/>
                  <a:pt x="5600700" y="34117"/>
                  <a:pt x="5600700" y="76202"/>
                </a:cubicBezTo>
                <a:lnTo>
                  <a:pt x="5600700" y="1523998"/>
                </a:lnTo>
                <a:cubicBezTo>
                  <a:pt x="5600700" y="1566083"/>
                  <a:pt x="5566583" y="1600200"/>
                  <a:pt x="5524498" y="1600200"/>
                </a:cubicBezTo>
                <a:lnTo>
                  <a:pt x="76202" y="1600200"/>
                </a:lnTo>
                <a:cubicBezTo>
                  <a:pt x="34117" y="1600200"/>
                  <a:pt x="0" y="1566083"/>
                  <a:pt x="0" y="1523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95313" y="40767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9783" y="13506"/>
                </a:moveTo>
                <a:cubicBezTo>
                  <a:pt x="53839" y="16334"/>
                  <a:pt x="54806" y="21915"/>
                  <a:pt x="51978" y="25933"/>
                </a:cubicBezTo>
                <a:lnTo>
                  <a:pt x="31142" y="55699"/>
                </a:lnTo>
                <a:cubicBezTo>
                  <a:pt x="29617" y="57857"/>
                  <a:pt x="27236" y="59234"/>
                  <a:pt x="24594" y="59457"/>
                </a:cubicBezTo>
                <a:cubicBezTo>
                  <a:pt x="21952" y="59680"/>
                  <a:pt x="19348" y="58787"/>
                  <a:pt x="17487" y="56927"/>
                </a:cubicBezTo>
                <a:lnTo>
                  <a:pt x="2604" y="42044"/>
                </a:lnTo>
                <a:cubicBezTo>
                  <a:pt x="-856" y="38546"/>
                  <a:pt x="-856" y="32891"/>
                  <a:pt x="2604" y="29394"/>
                </a:cubicBezTo>
                <a:cubicBezTo>
                  <a:pt x="6065" y="25896"/>
                  <a:pt x="11757" y="25933"/>
                  <a:pt x="15255" y="29394"/>
                </a:cubicBezTo>
                <a:lnTo>
                  <a:pt x="22622" y="36761"/>
                </a:lnTo>
                <a:lnTo>
                  <a:pt x="37356" y="15701"/>
                </a:lnTo>
                <a:cubicBezTo>
                  <a:pt x="40184" y="11646"/>
                  <a:pt x="45765" y="10678"/>
                  <a:pt x="49783" y="13506"/>
                </a:cubicBezTo>
                <a:close/>
                <a:moveTo>
                  <a:pt x="49783" y="73037"/>
                </a:moveTo>
                <a:cubicBezTo>
                  <a:pt x="53839" y="75865"/>
                  <a:pt x="54806" y="81446"/>
                  <a:pt x="51978" y="85465"/>
                </a:cubicBezTo>
                <a:lnTo>
                  <a:pt x="31142" y="115230"/>
                </a:lnTo>
                <a:cubicBezTo>
                  <a:pt x="29617" y="117388"/>
                  <a:pt x="27236" y="118765"/>
                  <a:pt x="24594" y="118988"/>
                </a:cubicBezTo>
                <a:cubicBezTo>
                  <a:pt x="21952" y="119211"/>
                  <a:pt x="19348" y="118318"/>
                  <a:pt x="17487" y="116458"/>
                </a:cubicBezTo>
                <a:lnTo>
                  <a:pt x="2604" y="101575"/>
                </a:lnTo>
                <a:cubicBezTo>
                  <a:pt x="-893" y="98078"/>
                  <a:pt x="-893" y="92422"/>
                  <a:pt x="2604" y="88962"/>
                </a:cubicBezTo>
                <a:cubicBezTo>
                  <a:pt x="6102" y="85502"/>
                  <a:pt x="11757" y="85465"/>
                  <a:pt x="15218" y="88962"/>
                </a:cubicBezTo>
                <a:lnTo>
                  <a:pt x="22585" y="96329"/>
                </a:lnTo>
                <a:lnTo>
                  <a:pt x="37319" y="75270"/>
                </a:lnTo>
                <a:cubicBezTo>
                  <a:pt x="40146" y="71214"/>
                  <a:pt x="45727" y="70247"/>
                  <a:pt x="49746" y="73075"/>
                </a:cubicBezTo>
                <a:close/>
                <a:moveTo>
                  <a:pt x="83344" y="35719"/>
                </a:moveTo>
                <a:cubicBezTo>
                  <a:pt x="83344" y="29133"/>
                  <a:pt x="88664" y="23812"/>
                  <a:pt x="95250" y="23812"/>
                </a:cubicBezTo>
                <a:lnTo>
                  <a:pt x="178594" y="23812"/>
                </a:lnTo>
                <a:cubicBezTo>
                  <a:pt x="185179" y="23812"/>
                  <a:pt x="190500" y="29133"/>
                  <a:pt x="190500" y="35719"/>
                </a:cubicBezTo>
                <a:cubicBezTo>
                  <a:pt x="190500" y="42304"/>
                  <a:pt x="185179" y="47625"/>
                  <a:pt x="178594" y="47625"/>
                </a:cubicBezTo>
                <a:lnTo>
                  <a:pt x="95250" y="47625"/>
                </a:lnTo>
                <a:cubicBezTo>
                  <a:pt x="88664" y="47625"/>
                  <a:pt x="83344" y="42304"/>
                  <a:pt x="83344" y="35719"/>
                </a:cubicBezTo>
                <a:close/>
                <a:moveTo>
                  <a:pt x="83344" y="95250"/>
                </a:moveTo>
                <a:cubicBezTo>
                  <a:pt x="83344" y="88664"/>
                  <a:pt x="88664" y="83344"/>
                  <a:pt x="95250" y="83344"/>
                </a:cubicBezTo>
                <a:lnTo>
                  <a:pt x="178594" y="83344"/>
                </a:lnTo>
                <a:cubicBezTo>
                  <a:pt x="185179" y="83344"/>
                  <a:pt x="190500" y="88664"/>
                  <a:pt x="190500" y="95250"/>
                </a:cubicBezTo>
                <a:cubicBezTo>
                  <a:pt x="190500" y="101836"/>
                  <a:pt x="185179" y="107156"/>
                  <a:pt x="178594" y="107156"/>
                </a:cubicBezTo>
                <a:lnTo>
                  <a:pt x="95250" y="107156"/>
                </a:lnTo>
                <a:cubicBezTo>
                  <a:pt x="88664" y="107156"/>
                  <a:pt x="83344" y="101836"/>
                  <a:pt x="83344" y="95250"/>
                </a:cubicBezTo>
                <a:close/>
                <a:moveTo>
                  <a:pt x="59531" y="154781"/>
                </a:moveTo>
                <a:cubicBezTo>
                  <a:pt x="59531" y="148196"/>
                  <a:pt x="64852" y="142875"/>
                  <a:pt x="71438" y="142875"/>
                </a:cubicBezTo>
                <a:lnTo>
                  <a:pt x="178594" y="142875"/>
                </a:lnTo>
                <a:cubicBezTo>
                  <a:pt x="185179" y="142875"/>
                  <a:pt x="190500" y="148196"/>
                  <a:pt x="190500" y="154781"/>
                </a:cubicBezTo>
                <a:cubicBezTo>
                  <a:pt x="190500" y="161367"/>
                  <a:pt x="185179" y="166688"/>
                  <a:pt x="178594" y="166688"/>
                </a:cubicBezTo>
                <a:lnTo>
                  <a:pt x="71438" y="166688"/>
                </a:lnTo>
                <a:cubicBezTo>
                  <a:pt x="64852" y="166688"/>
                  <a:pt x="59531" y="161367"/>
                  <a:pt x="59531" y="154781"/>
                </a:cubicBezTo>
                <a:close/>
                <a:moveTo>
                  <a:pt x="23812" y="139898"/>
                </a:moveTo>
                <a:cubicBezTo>
                  <a:pt x="32027" y="139898"/>
                  <a:pt x="38695" y="146567"/>
                  <a:pt x="38695" y="154781"/>
                </a:cubicBezTo>
                <a:cubicBezTo>
                  <a:pt x="38695" y="162995"/>
                  <a:pt x="32027" y="169664"/>
                  <a:pt x="23812" y="169664"/>
                </a:cubicBezTo>
                <a:cubicBezTo>
                  <a:pt x="15598" y="169664"/>
                  <a:pt x="8930" y="162995"/>
                  <a:pt x="8930" y="154781"/>
                </a:cubicBezTo>
                <a:cubicBezTo>
                  <a:pt x="8930" y="146567"/>
                  <a:pt x="15598" y="139898"/>
                  <a:pt x="23812" y="13989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1" name="Text 19"/>
          <p:cNvSpPr/>
          <p:nvPr/>
        </p:nvSpPr>
        <p:spPr>
          <a:xfrm>
            <a:off x="923925" y="4038600"/>
            <a:ext cx="1314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Habit Scorecard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90550" y="4457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3" name="Text 21"/>
          <p:cNvSpPr/>
          <p:nvPr/>
        </p:nvSpPr>
        <p:spPr>
          <a:xfrm>
            <a:off x="838200" y="4419600"/>
            <a:ext cx="1743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Built: [Successful habits]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90550" y="4762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49709" y="49709"/>
                </a:moveTo>
                <a:cubicBezTo>
                  <a:pt x="52507" y="46911"/>
                  <a:pt x="57031" y="46911"/>
                  <a:pt x="59799" y="49709"/>
                </a:cubicBezTo>
                <a:lnTo>
                  <a:pt x="76170" y="66080"/>
                </a:lnTo>
                <a:lnTo>
                  <a:pt x="92541" y="49709"/>
                </a:lnTo>
                <a:cubicBezTo>
                  <a:pt x="95339" y="46911"/>
                  <a:pt x="99864" y="46911"/>
                  <a:pt x="102632" y="49709"/>
                </a:cubicBezTo>
                <a:cubicBezTo>
                  <a:pt x="105400" y="52507"/>
                  <a:pt x="105430" y="57031"/>
                  <a:pt x="102632" y="59799"/>
                </a:cubicBezTo>
                <a:lnTo>
                  <a:pt x="86261" y="76170"/>
                </a:lnTo>
                <a:lnTo>
                  <a:pt x="102632" y="92541"/>
                </a:lnTo>
                <a:cubicBezTo>
                  <a:pt x="105430" y="95339"/>
                  <a:pt x="105430" y="99864"/>
                  <a:pt x="102632" y="102632"/>
                </a:cubicBezTo>
                <a:cubicBezTo>
                  <a:pt x="99834" y="105400"/>
                  <a:pt x="95310" y="105430"/>
                  <a:pt x="92541" y="102632"/>
                </a:cubicBezTo>
                <a:lnTo>
                  <a:pt x="76170" y="86261"/>
                </a:lnTo>
                <a:lnTo>
                  <a:pt x="59799" y="102632"/>
                </a:lnTo>
                <a:cubicBezTo>
                  <a:pt x="57001" y="105430"/>
                  <a:pt x="52477" y="105430"/>
                  <a:pt x="49709" y="102632"/>
                </a:cubicBezTo>
                <a:cubicBezTo>
                  <a:pt x="46940" y="99834"/>
                  <a:pt x="46911" y="95310"/>
                  <a:pt x="49709" y="92541"/>
                </a:cubicBezTo>
                <a:lnTo>
                  <a:pt x="66080" y="76170"/>
                </a:lnTo>
                <a:lnTo>
                  <a:pt x="49709" y="59799"/>
                </a:lnTo>
                <a:cubicBezTo>
                  <a:pt x="46911" y="57001"/>
                  <a:pt x="46911" y="52477"/>
                  <a:pt x="49709" y="49709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5" name="Text 23"/>
          <p:cNvSpPr/>
          <p:nvPr/>
        </p:nvSpPr>
        <p:spPr>
          <a:xfrm>
            <a:off x="838200" y="4724400"/>
            <a:ext cx="2419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Failed: [Attempted but abandoned]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90550" y="5067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50006" y="69056"/>
                </a:moveTo>
                <a:lnTo>
                  <a:pt x="102394" y="69056"/>
                </a:lnTo>
                <a:cubicBezTo>
                  <a:pt x="106353" y="69056"/>
                  <a:pt x="109537" y="72241"/>
                  <a:pt x="109537" y="76200"/>
                </a:cubicBezTo>
                <a:cubicBezTo>
                  <a:pt x="109537" y="80159"/>
                  <a:pt x="106353" y="83344"/>
                  <a:pt x="102394" y="83344"/>
                </a:cubicBezTo>
                <a:lnTo>
                  <a:pt x="50006" y="83344"/>
                </a:lnTo>
                <a:cubicBezTo>
                  <a:pt x="46047" y="83344"/>
                  <a:pt x="42863" y="80159"/>
                  <a:pt x="42863" y="76200"/>
                </a:cubicBezTo>
                <a:cubicBezTo>
                  <a:pt x="42863" y="72241"/>
                  <a:pt x="46047" y="69056"/>
                  <a:pt x="50006" y="69056"/>
                </a:cubicBezTo>
                <a:close/>
              </a:path>
            </a:pathLst>
          </a:custGeom>
          <a:solidFill>
            <a:srgbClr val="4A4A4A"/>
          </a:solidFill>
          <a:ln/>
        </p:spPr>
      </p:sp>
      <p:sp>
        <p:nvSpPr>
          <p:cNvPr id="27" name="Text 25"/>
          <p:cNvSpPr/>
          <p:nvPr/>
        </p:nvSpPr>
        <p:spPr>
          <a:xfrm>
            <a:off x="838200" y="5029200"/>
            <a:ext cx="2305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Abandoned: [Let go intentionally]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210300" y="1866900"/>
            <a:ext cx="5600700" cy="1257300"/>
          </a:xfrm>
          <a:custGeom>
            <a:avLst/>
            <a:gdLst/>
            <a:ahLst/>
            <a:cxnLst/>
            <a:rect l="l" t="t" r="r" b="b"/>
            <a:pathLst>
              <a:path w="5600700" h="1257300">
                <a:moveTo>
                  <a:pt x="76205" y="0"/>
                </a:moveTo>
                <a:lnTo>
                  <a:pt x="5524495" y="0"/>
                </a:lnTo>
                <a:cubicBezTo>
                  <a:pt x="5566582" y="0"/>
                  <a:pt x="5600700" y="34118"/>
                  <a:pt x="5600700" y="76205"/>
                </a:cubicBezTo>
                <a:lnTo>
                  <a:pt x="5600700" y="1181095"/>
                </a:lnTo>
                <a:cubicBezTo>
                  <a:pt x="5600700" y="1223182"/>
                  <a:pt x="5566582" y="1257300"/>
                  <a:pt x="5524495" y="1257300"/>
                </a:cubicBezTo>
                <a:lnTo>
                  <a:pt x="76205" y="1257300"/>
                </a:lnTo>
                <a:cubicBezTo>
                  <a:pt x="34118" y="1257300"/>
                  <a:pt x="0" y="1223182"/>
                  <a:pt x="0" y="1181095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6400800" y="209550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96453" y="47625"/>
                </a:moveTo>
                <a:cubicBezTo>
                  <a:pt x="199727" y="47625"/>
                  <a:pt x="202406" y="50304"/>
                  <a:pt x="202406" y="53578"/>
                </a:cubicBezTo>
                <a:lnTo>
                  <a:pt x="202406" y="136922"/>
                </a:lnTo>
                <a:cubicBezTo>
                  <a:pt x="202406" y="140196"/>
                  <a:pt x="199727" y="142875"/>
                  <a:pt x="196453" y="142875"/>
                </a:cubicBezTo>
                <a:lnTo>
                  <a:pt x="41672" y="142875"/>
                </a:lnTo>
                <a:cubicBezTo>
                  <a:pt x="38398" y="142875"/>
                  <a:pt x="35719" y="140196"/>
                  <a:pt x="35719" y="136922"/>
                </a:cubicBezTo>
                <a:lnTo>
                  <a:pt x="35719" y="53578"/>
                </a:lnTo>
                <a:cubicBezTo>
                  <a:pt x="35719" y="50304"/>
                  <a:pt x="38398" y="47625"/>
                  <a:pt x="41672" y="47625"/>
                </a:cubicBezTo>
                <a:lnTo>
                  <a:pt x="196453" y="47625"/>
                </a:lnTo>
                <a:close/>
                <a:moveTo>
                  <a:pt x="41672" y="23812"/>
                </a:moveTo>
                <a:cubicBezTo>
                  <a:pt x="25226" y="23812"/>
                  <a:pt x="11906" y="37133"/>
                  <a:pt x="11906" y="53578"/>
                </a:cubicBezTo>
                <a:lnTo>
                  <a:pt x="11906" y="136922"/>
                </a:lnTo>
                <a:cubicBezTo>
                  <a:pt x="11906" y="153367"/>
                  <a:pt x="25226" y="166688"/>
                  <a:pt x="41672" y="166688"/>
                </a:cubicBezTo>
                <a:lnTo>
                  <a:pt x="196453" y="166688"/>
                </a:lnTo>
                <a:cubicBezTo>
                  <a:pt x="212899" y="166688"/>
                  <a:pt x="226219" y="153367"/>
                  <a:pt x="226219" y="136922"/>
                </a:cubicBezTo>
                <a:lnTo>
                  <a:pt x="226219" y="119063"/>
                </a:lnTo>
                <a:cubicBezTo>
                  <a:pt x="232804" y="119063"/>
                  <a:pt x="238125" y="113742"/>
                  <a:pt x="238125" y="107156"/>
                </a:cubicBezTo>
                <a:lnTo>
                  <a:pt x="238125" y="83344"/>
                </a:lnTo>
                <a:cubicBezTo>
                  <a:pt x="238125" y="76758"/>
                  <a:pt x="232804" y="71438"/>
                  <a:pt x="226219" y="71438"/>
                </a:cubicBezTo>
                <a:lnTo>
                  <a:pt x="226219" y="53578"/>
                </a:lnTo>
                <a:cubicBezTo>
                  <a:pt x="226219" y="37133"/>
                  <a:pt x="212899" y="23812"/>
                  <a:pt x="196453" y="23812"/>
                </a:cubicBezTo>
                <a:lnTo>
                  <a:pt x="41672" y="23812"/>
                </a:lnTo>
                <a:close/>
                <a:moveTo>
                  <a:pt x="62508" y="65484"/>
                </a:moveTo>
                <a:cubicBezTo>
                  <a:pt x="57559" y="65484"/>
                  <a:pt x="53578" y="69466"/>
                  <a:pt x="53578" y="74414"/>
                </a:cubicBezTo>
                <a:lnTo>
                  <a:pt x="53578" y="116086"/>
                </a:lnTo>
                <a:cubicBezTo>
                  <a:pt x="53578" y="121034"/>
                  <a:pt x="57559" y="125016"/>
                  <a:pt x="62508" y="125016"/>
                </a:cubicBezTo>
                <a:lnTo>
                  <a:pt x="145852" y="125016"/>
                </a:lnTo>
                <a:cubicBezTo>
                  <a:pt x="150800" y="125016"/>
                  <a:pt x="154781" y="121034"/>
                  <a:pt x="154781" y="116086"/>
                </a:cubicBezTo>
                <a:lnTo>
                  <a:pt x="154781" y="74414"/>
                </a:lnTo>
                <a:cubicBezTo>
                  <a:pt x="154781" y="69466"/>
                  <a:pt x="150800" y="65484"/>
                  <a:pt x="145852" y="65484"/>
                </a:cubicBezTo>
                <a:lnTo>
                  <a:pt x="62508" y="6548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0" name="Text 28"/>
          <p:cNvSpPr/>
          <p:nvPr/>
        </p:nvSpPr>
        <p:spPr>
          <a:xfrm>
            <a:off x="6753225" y="2057400"/>
            <a:ext cx="1685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Energy Management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00800" y="2438400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PEAK PRODUCTIVITY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00800" y="2705100"/>
            <a:ext cx="2609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[When are you most productive?]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086850" y="2438400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ENERGY DRAINS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9086850" y="2705100"/>
            <a:ext cx="2609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consistently drains you?]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10300" y="3314700"/>
            <a:ext cx="5600700" cy="1562100"/>
          </a:xfrm>
          <a:custGeom>
            <a:avLst/>
            <a:gdLst/>
            <a:ahLst/>
            <a:cxnLst/>
            <a:rect l="l" t="t" r="r" b="b"/>
            <a:pathLst>
              <a:path w="5600700" h="1562100">
                <a:moveTo>
                  <a:pt x="76199" y="0"/>
                </a:moveTo>
                <a:lnTo>
                  <a:pt x="5524501" y="0"/>
                </a:lnTo>
                <a:cubicBezTo>
                  <a:pt x="5566584" y="0"/>
                  <a:pt x="5600700" y="34116"/>
                  <a:pt x="5600700" y="76199"/>
                </a:cubicBezTo>
                <a:lnTo>
                  <a:pt x="5600700" y="1485901"/>
                </a:lnTo>
                <a:cubicBezTo>
                  <a:pt x="5600700" y="1527984"/>
                  <a:pt x="5566584" y="1562100"/>
                  <a:pt x="5524501" y="1562100"/>
                </a:cubicBezTo>
                <a:lnTo>
                  <a:pt x="76199" y="1562100"/>
                </a:lnTo>
                <a:cubicBezTo>
                  <a:pt x="34116" y="1562100"/>
                  <a:pt x="0" y="1527984"/>
                  <a:pt x="0" y="14859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6424613" y="35433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4648" y="20836"/>
                </a:moveTo>
                <a:cubicBezTo>
                  <a:pt x="44648" y="9339"/>
                  <a:pt x="53987" y="0"/>
                  <a:pt x="65484" y="0"/>
                </a:cubicBezTo>
                <a:lnTo>
                  <a:pt x="74414" y="0"/>
                </a:lnTo>
                <a:cubicBezTo>
                  <a:pt x="81000" y="0"/>
                  <a:pt x="86320" y="5321"/>
                  <a:pt x="86320" y="11906"/>
                </a:cubicBezTo>
                <a:lnTo>
                  <a:pt x="86320" y="178594"/>
                </a:lnTo>
                <a:cubicBezTo>
                  <a:pt x="86320" y="185179"/>
                  <a:pt x="81000" y="190500"/>
                  <a:pt x="74414" y="190500"/>
                </a:cubicBezTo>
                <a:lnTo>
                  <a:pt x="62508" y="190500"/>
                </a:lnTo>
                <a:cubicBezTo>
                  <a:pt x="51420" y="190500"/>
                  <a:pt x="42081" y="182910"/>
                  <a:pt x="39439" y="172641"/>
                </a:cubicBezTo>
                <a:cubicBezTo>
                  <a:pt x="39179" y="172641"/>
                  <a:pt x="38956" y="172641"/>
                  <a:pt x="38695" y="172641"/>
                </a:cubicBezTo>
                <a:cubicBezTo>
                  <a:pt x="22250" y="172641"/>
                  <a:pt x="8930" y="159321"/>
                  <a:pt x="8930" y="142875"/>
                </a:cubicBezTo>
                <a:cubicBezTo>
                  <a:pt x="8930" y="136178"/>
                  <a:pt x="11162" y="130001"/>
                  <a:pt x="14883" y="125016"/>
                </a:cubicBezTo>
                <a:cubicBezTo>
                  <a:pt x="7665" y="119583"/>
                  <a:pt x="2977" y="110951"/>
                  <a:pt x="2977" y="101203"/>
                </a:cubicBezTo>
                <a:cubicBezTo>
                  <a:pt x="2977" y="89706"/>
                  <a:pt x="9525" y="79697"/>
                  <a:pt x="19050" y="74749"/>
                </a:cubicBezTo>
                <a:cubicBezTo>
                  <a:pt x="16408" y="70284"/>
                  <a:pt x="14883" y="65075"/>
                  <a:pt x="14883" y="59531"/>
                </a:cubicBezTo>
                <a:cubicBezTo>
                  <a:pt x="14883" y="43086"/>
                  <a:pt x="28203" y="29766"/>
                  <a:pt x="44648" y="29766"/>
                </a:cubicBezTo>
                <a:lnTo>
                  <a:pt x="44648" y="20836"/>
                </a:lnTo>
                <a:close/>
                <a:moveTo>
                  <a:pt x="145852" y="20836"/>
                </a:moveTo>
                <a:lnTo>
                  <a:pt x="145852" y="29766"/>
                </a:lnTo>
                <a:cubicBezTo>
                  <a:pt x="162297" y="29766"/>
                  <a:pt x="175617" y="43086"/>
                  <a:pt x="175617" y="59531"/>
                </a:cubicBezTo>
                <a:cubicBezTo>
                  <a:pt x="175617" y="65112"/>
                  <a:pt x="174092" y="70321"/>
                  <a:pt x="171450" y="74749"/>
                </a:cubicBezTo>
                <a:cubicBezTo>
                  <a:pt x="181012" y="79697"/>
                  <a:pt x="187523" y="89669"/>
                  <a:pt x="187523" y="101203"/>
                </a:cubicBezTo>
                <a:cubicBezTo>
                  <a:pt x="187523" y="110951"/>
                  <a:pt x="182835" y="119583"/>
                  <a:pt x="175617" y="125016"/>
                </a:cubicBezTo>
                <a:cubicBezTo>
                  <a:pt x="179338" y="130001"/>
                  <a:pt x="181570" y="136178"/>
                  <a:pt x="181570" y="142875"/>
                </a:cubicBezTo>
                <a:cubicBezTo>
                  <a:pt x="181570" y="159321"/>
                  <a:pt x="168250" y="172641"/>
                  <a:pt x="151805" y="172641"/>
                </a:cubicBezTo>
                <a:cubicBezTo>
                  <a:pt x="151544" y="172641"/>
                  <a:pt x="151321" y="172641"/>
                  <a:pt x="151061" y="172641"/>
                </a:cubicBezTo>
                <a:cubicBezTo>
                  <a:pt x="148419" y="182910"/>
                  <a:pt x="139080" y="190500"/>
                  <a:pt x="127992" y="190500"/>
                </a:cubicBezTo>
                <a:lnTo>
                  <a:pt x="116086" y="190500"/>
                </a:lnTo>
                <a:cubicBezTo>
                  <a:pt x="109500" y="190500"/>
                  <a:pt x="104180" y="185179"/>
                  <a:pt x="104180" y="178594"/>
                </a:cubicBezTo>
                <a:lnTo>
                  <a:pt x="104180" y="11906"/>
                </a:lnTo>
                <a:cubicBezTo>
                  <a:pt x="104180" y="5321"/>
                  <a:pt x="109500" y="0"/>
                  <a:pt x="116086" y="0"/>
                </a:cubicBezTo>
                <a:lnTo>
                  <a:pt x="125016" y="0"/>
                </a:lnTo>
                <a:cubicBezTo>
                  <a:pt x="136513" y="0"/>
                  <a:pt x="145852" y="9339"/>
                  <a:pt x="145852" y="20836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7" name="Text 35"/>
          <p:cNvSpPr/>
          <p:nvPr/>
        </p:nvSpPr>
        <p:spPr>
          <a:xfrm>
            <a:off x="6753225" y="3505200"/>
            <a:ext cx="1352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Decision Quality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00800" y="3886200"/>
            <a:ext cx="5295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Major decisions this year — was the process sound?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400800" y="4229100"/>
            <a:ext cx="5219700" cy="457200"/>
          </a:xfrm>
          <a:custGeom>
            <a:avLst/>
            <a:gdLst/>
            <a:ahLst/>
            <a:cxnLst/>
            <a:rect l="l" t="t" r="r" b="b"/>
            <a:pathLst>
              <a:path w="5219700" h="457200">
                <a:moveTo>
                  <a:pt x="38098" y="0"/>
                </a:moveTo>
                <a:lnTo>
                  <a:pt x="5181602" y="0"/>
                </a:lnTo>
                <a:cubicBezTo>
                  <a:pt x="5202643" y="0"/>
                  <a:pt x="5219700" y="17057"/>
                  <a:pt x="5219700" y="38098"/>
                </a:cubicBezTo>
                <a:lnTo>
                  <a:pt x="5219700" y="419102"/>
                </a:lnTo>
                <a:cubicBezTo>
                  <a:pt x="5219700" y="440143"/>
                  <a:pt x="5202643" y="457200"/>
                  <a:pt x="51816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515100" y="4343400"/>
            <a:ext cx="5067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[Biggest decision and process assessment]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210300" y="5067300"/>
            <a:ext cx="5600700" cy="1371600"/>
          </a:xfrm>
          <a:custGeom>
            <a:avLst/>
            <a:gdLst/>
            <a:ahLst/>
            <a:cxnLst/>
            <a:rect l="l" t="t" r="r" b="b"/>
            <a:pathLst>
              <a:path w="5600700" h="1371600">
                <a:moveTo>
                  <a:pt x="76206" y="0"/>
                </a:moveTo>
                <a:lnTo>
                  <a:pt x="5524494" y="0"/>
                </a:lnTo>
                <a:cubicBezTo>
                  <a:pt x="5566581" y="0"/>
                  <a:pt x="5600700" y="34119"/>
                  <a:pt x="5600700" y="76206"/>
                </a:cubicBezTo>
                <a:lnTo>
                  <a:pt x="5600700" y="1295394"/>
                </a:lnTo>
                <a:cubicBezTo>
                  <a:pt x="5600700" y="1337481"/>
                  <a:pt x="5566581" y="1371600"/>
                  <a:pt x="5524494" y="1371600"/>
                </a:cubicBezTo>
                <a:lnTo>
                  <a:pt x="76206" y="1371600"/>
                </a:lnTo>
                <a:cubicBezTo>
                  <a:pt x="34119" y="1371600"/>
                  <a:pt x="0" y="1337481"/>
                  <a:pt x="0" y="1295394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412706" y="52959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7156" y="-5953"/>
                </a:moveTo>
                <a:cubicBezTo>
                  <a:pt x="113742" y="-5953"/>
                  <a:pt x="119063" y="-633"/>
                  <a:pt x="119063" y="5953"/>
                </a:cubicBezTo>
                <a:lnTo>
                  <a:pt x="119063" y="12762"/>
                </a:lnTo>
                <a:cubicBezTo>
                  <a:pt x="155563" y="17971"/>
                  <a:pt x="184435" y="46844"/>
                  <a:pt x="189644" y="83344"/>
                </a:cubicBezTo>
                <a:lnTo>
                  <a:pt x="196453" y="83344"/>
                </a:lnTo>
                <a:cubicBezTo>
                  <a:pt x="203039" y="83344"/>
                  <a:pt x="208359" y="88664"/>
                  <a:pt x="208359" y="95250"/>
                </a:cubicBezTo>
                <a:cubicBezTo>
                  <a:pt x="208359" y="101836"/>
                  <a:pt x="203039" y="107156"/>
                  <a:pt x="196453" y="107156"/>
                </a:cubicBezTo>
                <a:lnTo>
                  <a:pt x="189644" y="107156"/>
                </a:lnTo>
                <a:cubicBezTo>
                  <a:pt x="184435" y="143656"/>
                  <a:pt x="155563" y="172529"/>
                  <a:pt x="119063" y="177738"/>
                </a:cubicBezTo>
                <a:lnTo>
                  <a:pt x="119063" y="184547"/>
                </a:lnTo>
                <a:cubicBezTo>
                  <a:pt x="119063" y="191133"/>
                  <a:pt x="113742" y="196453"/>
                  <a:pt x="107156" y="196453"/>
                </a:cubicBezTo>
                <a:cubicBezTo>
                  <a:pt x="100571" y="196453"/>
                  <a:pt x="95250" y="191133"/>
                  <a:pt x="95250" y="184547"/>
                </a:cubicBezTo>
                <a:lnTo>
                  <a:pt x="95250" y="177738"/>
                </a:lnTo>
                <a:cubicBezTo>
                  <a:pt x="58750" y="172529"/>
                  <a:pt x="29877" y="143656"/>
                  <a:pt x="24668" y="107156"/>
                </a:cubicBezTo>
                <a:lnTo>
                  <a:pt x="17859" y="107156"/>
                </a:lnTo>
                <a:cubicBezTo>
                  <a:pt x="11274" y="107156"/>
                  <a:pt x="5953" y="101836"/>
                  <a:pt x="5953" y="95250"/>
                </a:cubicBezTo>
                <a:cubicBezTo>
                  <a:pt x="5953" y="88664"/>
                  <a:pt x="11274" y="83344"/>
                  <a:pt x="17859" y="83344"/>
                </a:cubicBezTo>
                <a:lnTo>
                  <a:pt x="24668" y="83344"/>
                </a:lnTo>
                <a:cubicBezTo>
                  <a:pt x="29877" y="46844"/>
                  <a:pt x="58750" y="17971"/>
                  <a:pt x="95250" y="12762"/>
                </a:cubicBezTo>
                <a:lnTo>
                  <a:pt x="95250" y="5953"/>
                </a:lnTo>
                <a:cubicBezTo>
                  <a:pt x="95250" y="-633"/>
                  <a:pt x="100571" y="-5953"/>
                  <a:pt x="107156" y="-5953"/>
                </a:cubicBezTo>
                <a:close/>
                <a:moveTo>
                  <a:pt x="48816" y="107156"/>
                </a:moveTo>
                <a:cubicBezTo>
                  <a:pt x="53541" y="130485"/>
                  <a:pt x="71921" y="148865"/>
                  <a:pt x="95250" y="153591"/>
                </a:cubicBezTo>
                <a:lnTo>
                  <a:pt x="95250" y="148828"/>
                </a:lnTo>
                <a:cubicBezTo>
                  <a:pt x="95250" y="142242"/>
                  <a:pt x="100571" y="136922"/>
                  <a:pt x="107156" y="136922"/>
                </a:cubicBezTo>
                <a:cubicBezTo>
                  <a:pt x="113742" y="136922"/>
                  <a:pt x="119063" y="142242"/>
                  <a:pt x="119063" y="148828"/>
                </a:cubicBezTo>
                <a:lnTo>
                  <a:pt x="119063" y="153591"/>
                </a:lnTo>
                <a:cubicBezTo>
                  <a:pt x="142391" y="148865"/>
                  <a:pt x="160772" y="130485"/>
                  <a:pt x="165497" y="107156"/>
                </a:cubicBezTo>
                <a:lnTo>
                  <a:pt x="160734" y="107156"/>
                </a:lnTo>
                <a:cubicBezTo>
                  <a:pt x="154149" y="107156"/>
                  <a:pt x="148828" y="101836"/>
                  <a:pt x="148828" y="95250"/>
                </a:cubicBezTo>
                <a:cubicBezTo>
                  <a:pt x="148828" y="88664"/>
                  <a:pt x="154149" y="83344"/>
                  <a:pt x="160734" y="83344"/>
                </a:cubicBezTo>
                <a:lnTo>
                  <a:pt x="165497" y="83344"/>
                </a:lnTo>
                <a:cubicBezTo>
                  <a:pt x="160772" y="60015"/>
                  <a:pt x="142391" y="41635"/>
                  <a:pt x="119063" y="36909"/>
                </a:cubicBezTo>
                <a:lnTo>
                  <a:pt x="119063" y="41672"/>
                </a:lnTo>
                <a:cubicBezTo>
                  <a:pt x="119063" y="48258"/>
                  <a:pt x="113742" y="53578"/>
                  <a:pt x="107156" y="53578"/>
                </a:cubicBezTo>
                <a:cubicBezTo>
                  <a:pt x="100571" y="53578"/>
                  <a:pt x="95250" y="48258"/>
                  <a:pt x="95250" y="41672"/>
                </a:cubicBezTo>
                <a:lnTo>
                  <a:pt x="95250" y="36909"/>
                </a:lnTo>
                <a:cubicBezTo>
                  <a:pt x="71921" y="41635"/>
                  <a:pt x="53541" y="60015"/>
                  <a:pt x="48816" y="83344"/>
                </a:cubicBezTo>
                <a:lnTo>
                  <a:pt x="53578" y="83344"/>
                </a:lnTo>
                <a:cubicBezTo>
                  <a:pt x="60164" y="83344"/>
                  <a:pt x="65484" y="88664"/>
                  <a:pt x="65484" y="95250"/>
                </a:cubicBezTo>
                <a:cubicBezTo>
                  <a:pt x="65484" y="101836"/>
                  <a:pt x="60164" y="107156"/>
                  <a:pt x="53578" y="107156"/>
                </a:cubicBezTo>
                <a:lnTo>
                  <a:pt x="48816" y="107156"/>
                </a:lnTo>
                <a:close/>
                <a:moveTo>
                  <a:pt x="107156" y="77391"/>
                </a:moveTo>
                <a:cubicBezTo>
                  <a:pt x="117013" y="77391"/>
                  <a:pt x="125016" y="85393"/>
                  <a:pt x="125016" y="95250"/>
                </a:cubicBezTo>
                <a:cubicBezTo>
                  <a:pt x="125016" y="105107"/>
                  <a:pt x="117013" y="113109"/>
                  <a:pt x="107156" y="113109"/>
                </a:cubicBezTo>
                <a:cubicBezTo>
                  <a:pt x="97299" y="113109"/>
                  <a:pt x="89297" y="105107"/>
                  <a:pt x="89297" y="95250"/>
                </a:cubicBezTo>
                <a:cubicBezTo>
                  <a:pt x="89297" y="85393"/>
                  <a:pt x="97299" y="77391"/>
                  <a:pt x="107156" y="7739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3" name="Text 41"/>
          <p:cNvSpPr/>
          <p:nvPr/>
        </p:nvSpPr>
        <p:spPr>
          <a:xfrm>
            <a:off x="6753225" y="5257800"/>
            <a:ext cx="1390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Deep Work Ratio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00800" y="5638800"/>
            <a:ext cx="5295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percentage of time went to truly meaningful work?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400800" y="6038850"/>
            <a:ext cx="4791075" cy="152400"/>
          </a:xfrm>
          <a:custGeom>
            <a:avLst/>
            <a:gdLst/>
            <a:ahLst/>
            <a:cxnLst/>
            <a:rect l="l" t="t" r="r" b="b"/>
            <a:pathLst>
              <a:path w="4791075" h="152400">
                <a:moveTo>
                  <a:pt x="76200" y="0"/>
                </a:moveTo>
                <a:lnTo>
                  <a:pt x="4714875" y="0"/>
                </a:lnTo>
                <a:cubicBezTo>
                  <a:pt x="4756931" y="0"/>
                  <a:pt x="4791075" y="34144"/>
                  <a:pt x="4791075" y="76200"/>
                </a:cubicBezTo>
                <a:lnTo>
                  <a:pt x="4791075" y="76200"/>
                </a:lnTo>
                <a:cubicBezTo>
                  <a:pt x="4791075" y="118256"/>
                  <a:pt x="4756931" y="152400"/>
                  <a:pt x="4714875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6400800" y="6038850"/>
            <a:ext cx="4791075" cy="152400"/>
          </a:xfrm>
          <a:custGeom>
            <a:avLst/>
            <a:gdLst/>
            <a:ahLst/>
            <a:cxnLst/>
            <a:rect l="l" t="t" r="r" b="b"/>
            <a:pathLst>
              <a:path w="4791075" h="152400">
                <a:moveTo>
                  <a:pt x="0" y="0"/>
                </a:moveTo>
                <a:lnTo>
                  <a:pt x="4791075" y="0"/>
                </a:lnTo>
                <a:lnTo>
                  <a:pt x="4791075" y="152400"/>
                </a:lnTo>
                <a:lnTo>
                  <a:pt x="0" y="1524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4A77D"/>
              </a:gs>
              <a:gs pos="100000">
                <a:srgbClr val="8B7355"/>
              </a:gs>
            </a:gsLst>
            <a:lin ang="0" scaled="1"/>
          </a:gradFill>
          <a:ln/>
        </p:spPr>
      </p:sp>
      <p:sp>
        <p:nvSpPr>
          <p:cNvPr id="47" name="Text 45"/>
          <p:cNvSpPr/>
          <p:nvPr/>
        </p:nvSpPr>
        <p:spPr>
          <a:xfrm>
            <a:off x="11309003" y="5981700"/>
            <a:ext cx="409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[X]%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50" y="381000"/>
            <a:ext cx="1838325" cy="304800"/>
          </a:xfrm>
          <a:custGeom>
            <a:avLst/>
            <a:gdLst/>
            <a:ahLst/>
            <a:cxnLst/>
            <a:rect l="l" t="t" r="r" b="b"/>
            <a:pathLst>
              <a:path w="1838325" h="304800">
                <a:moveTo>
                  <a:pt x="0" y="0"/>
                </a:moveTo>
                <a:lnTo>
                  <a:pt x="1838325" y="0"/>
                </a:lnTo>
                <a:lnTo>
                  <a:pt x="18383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00050" y="381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38100" y="0"/>
                </a:lnTo>
                <a:lnTo>
                  <a:pt x="381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438150"/>
            <a:ext cx="1582489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DEPARTMENT REVIEW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00100"/>
            <a:ext cx="2324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Finance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33500"/>
            <a:ext cx="2209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Numbers Don't Lie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879782" y="533400"/>
            <a:ext cx="1104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54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008370" y="1219200"/>
            <a:ext cx="847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/10 Rating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81000" y="1866900"/>
            <a:ext cx="6762750" cy="1333500"/>
          </a:xfrm>
          <a:custGeom>
            <a:avLst/>
            <a:gdLst/>
            <a:ahLst/>
            <a:cxnLst/>
            <a:rect l="l" t="t" r="r" b="b"/>
            <a:pathLst>
              <a:path w="6762750" h="1333500">
                <a:moveTo>
                  <a:pt x="76196" y="0"/>
                </a:moveTo>
                <a:lnTo>
                  <a:pt x="6686554" y="0"/>
                </a:lnTo>
                <a:cubicBezTo>
                  <a:pt x="6728636" y="0"/>
                  <a:pt x="6762750" y="34114"/>
                  <a:pt x="6762750" y="76196"/>
                </a:cubicBezTo>
                <a:lnTo>
                  <a:pt x="6762750" y="1257304"/>
                </a:lnTo>
                <a:cubicBezTo>
                  <a:pt x="6762750" y="1299386"/>
                  <a:pt x="6728636" y="1333500"/>
                  <a:pt x="6686554" y="1333500"/>
                </a:cubicBezTo>
                <a:lnTo>
                  <a:pt x="76196" y="1333500"/>
                </a:lnTo>
                <a:cubicBezTo>
                  <a:pt x="34114" y="1333500"/>
                  <a:pt x="0" y="1299386"/>
                  <a:pt x="0" y="125730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31031" y="2114550"/>
            <a:ext cx="119063" cy="190500"/>
          </a:xfrm>
          <a:custGeom>
            <a:avLst/>
            <a:gdLst/>
            <a:ahLst/>
            <a:cxnLst/>
            <a:rect l="l" t="t" r="r" b="b"/>
            <a:pathLst>
              <a:path w="119063" h="190500">
                <a:moveTo>
                  <a:pt x="50602" y="8930"/>
                </a:moveTo>
                <a:cubicBezTo>
                  <a:pt x="50602" y="3981"/>
                  <a:pt x="54583" y="0"/>
                  <a:pt x="59531" y="0"/>
                </a:cubicBezTo>
                <a:cubicBezTo>
                  <a:pt x="64480" y="0"/>
                  <a:pt x="68461" y="3981"/>
                  <a:pt x="68461" y="8930"/>
                </a:cubicBezTo>
                <a:lnTo>
                  <a:pt x="68461" y="23812"/>
                </a:lnTo>
                <a:lnTo>
                  <a:pt x="89297" y="23812"/>
                </a:lnTo>
                <a:cubicBezTo>
                  <a:pt x="95883" y="23812"/>
                  <a:pt x="101203" y="29133"/>
                  <a:pt x="101203" y="35719"/>
                </a:cubicBezTo>
                <a:cubicBezTo>
                  <a:pt x="101203" y="42304"/>
                  <a:pt x="95883" y="47625"/>
                  <a:pt x="89297" y="47625"/>
                </a:cubicBezTo>
                <a:lnTo>
                  <a:pt x="46546" y="47625"/>
                </a:lnTo>
                <a:cubicBezTo>
                  <a:pt x="37281" y="47625"/>
                  <a:pt x="29766" y="55141"/>
                  <a:pt x="29766" y="64405"/>
                </a:cubicBezTo>
                <a:cubicBezTo>
                  <a:pt x="29766" y="72777"/>
                  <a:pt x="35905" y="79846"/>
                  <a:pt x="44165" y="81037"/>
                </a:cubicBezTo>
                <a:lnTo>
                  <a:pt x="78246" y="85911"/>
                </a:lnTo>
                <a:cubicBezTo>
                  <a:pt x="98264" y="88776"/>
                  <a:pt x="113109" y="105891"/>
                  <a:pt x="113109" y="126095"/>
                </a:cubicBezTo>
                <a:cubicBezTo>
                  <a:pt x="113109" y="148530"/>
                  <a:pt x="94915" y="166688"/>
                  <a:pt x="72517" y="166688"/>
                </a:cubicBezTo>
                <a:lnTo>
                  <a:pt x="68461" y="166688"/>
                </a:lnTo>
                <a:lnTo>
                  <a:pt x="68461" y="181570"/>
                </a:lnTo>
                <a:cubicBezTo>
                  <a:pt x="68461" y="186519"/>
                  <a:pt x="64480" y="190500"/>
                  <a:pt x="59531" y="190500"/>
                </a:cubicBezTo>
                <a:cubicBezTo>
                  <a:pt x="54583" y="190500"/>
                  <a:pt x="50602" y="186519"/>
                  <a:pt x="50602" y="181570"/>
                </a:cubicBezTo>
                <a:lnTo>
                  <a:pt x="50602" y="166688"/>
                </a:lnTo>
                <a:lnTo>
                  <a:pt x="23812" y="166688"/>
                </a:lnTo>
                <a:cubicBezTo>
                  <a:pt x="17227" y="166688"/>
                  <a:pt x="11906" y="161367"/>
                  <a:pt x="11906" y="154781"/>
                </a:cubicBezTo>
                <a:cubicBezTo>
                  <a:pt x="11906" y="148196"/>
                  <a:pt x="17227" y="142875"/>
                  <a:pt x="23812" y="142875"/>
                </a:cubicBezTo>
                <a:lnTo>
                  <a:pt x="72517" y="142875"/>
                </a:lnTo>
                <a:cubicBezTo>
                  <a:pt x="81781" y="142875"/>
                  <a:pt x="89297" y="135359"/>
                  <a:pt x="89297" y="126095"/>
                </a:cubicBezTo>
                <a:cubicBezTo>
                  <a:pt x="89297" y="117723"/>
                  <a:pt x="83158" y="110654"/>
                  <a:pt x="74898" y="109463"/>
                </a:cubicBezTo>
                <a:lnTo>
                  <a:pt x="40816" y="104589"/>
                </a:lnTo>
                <a:cubicBezTo>
                  <a:pt x="20799" y="101761"/>
                  <a:pt x="5953" y="84609"/>
                  <a:pt x="5953" y="64405"/>
                </a:cubicBezTo>
                <a:cubicBezTo>
                  <a:pt x="5953" y="42007"/>
                  <a:pt x="24147" y="23812"/>
                  <a:pt x="46546" y="23812"/>
                </a:cubicBezTo>
                <a:lnTo>
                  <a:pt x="50602" y="23812"/>
                </a:lnTo>
                <a:lnTo>
                  <a:pt x="50602" y="893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1" name="Text 9"/>
          <p:cNvSpPr/>
          <p:nvPr/>
        </p:nvSpPr>
        <p:spPr>
          <a:xfrm>
            <a:off x="923925" y="2076450"/>
            <a:ext cx="14478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Income vs. Target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263" y="2057400"/>
            <a:ext cx="4857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[X]%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1500" y="2514600"/>
            <a:ext cx="2990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71500" y="2743200"/>
            <a:ext cx="3009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$[Amount]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68985" y="26670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87003" y="103659"/>
                </a:moveTo>
                <a:cubicBezTo>
                  <a:pt x="191653" y="99008"/>
                  <a:pt x="191653" y="91455"/>
                  <a:pt x="187003" y="86804"/>
                </a:cubicBezTo>
                <a:lnTo>
                  <a:pt x="127471" y="27273"/>
                </a:lnTo>
                <a:cubicBezTo>
                  <a:pt x="122820" y="22622"/>
                  <a:pt x="115267" y="22622"/>
                  <a:pt x="110617" y="27273"/>
                </a:cubicBezTo>
                <a:cubicBezTo>
                  <a:pt x="105966" y="31924"/>
                  <a:pt x="105966" y="39477"/>
                  <a:pt x="110617" y="44128"/>
                </a:cubicBezTo>
                <a:lnTo>
                  <a:pt x="149833" y="83344"/>
                </a:lnTo>
                <a:lnTo>
                  <a:pt x="11906" y="83344"/>
                </a:lnTo>
                <a:cubicBezTo>
                  <a:pt x="5321" y="83344"/>
                  <a:pt x="0" y="88664"/>
                  <a:pt x="0" y="95250"/>
                </a:cubicBezTo>
                <a:cubicBezTo>
                  <a:pt x="0" y="101836"/>
                  <a:pt x="5321" y="107156"/>
                  <a:pt x="11906" y="107156"/>
                </a:cubicBezTo>
                <a:lnTo>
                  <a:pt x="149833" y="107156"/>
                </a:lnTo>
                <a:lnTo>
                  <a:pt x="110617" y="146372"/>
                </a:lnTo>
                <a:cubicBezTo>
                  <a:pt x="105966" y="151023"/>
                  <a:pt x="105966" y="158576"/>
                  <a:pt x="110617" y="163227"/>
                </a:cubicBezTo>
                <a:cubicBezTo>
                  <a:pt x="115267" y="167878"/>
                  <a:pt x="122820" y="167878"/>
                  <a:pt x="127471" y="163227"/>
                </a:cubicBezTo>
                <a:lnTo>
                  <a:pt x="187003" y="103696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6" name="Text 14"/>
          <p:cNvSpPr/>
          <p:nvPr/>
        </p:nvSpPr>
        <p:spPr>
          <a:xfrm>
            <a:off x="4035698" y="2514600"/>
            <a:ext cx="2990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ACTUAL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035698" y="2743200"/>
            <a:ext cx="3009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$[Amount]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81000" y="3390900"/>
            <a:ext cx="6762750" cy="1371600"/>
          </a:xfrm>
          <a:custGeom>
            <a:avLst/>
            <a:gdLst/>
            <a:ahLst/>
            <a:cxnLst/>
            <a:rect l="l" t="t" r="r" b="b"/>
            <a:pathLst>
              <a:path w="6762750" h="1371600">
                <a:moveTo>
                  <a:pt x="76206" y="0"/>
                </a:moveTo>
                <a:lnTo>
                  <a:pt x="6686544" y="0"/>
                </a:lnTo>
                <a:cubicBezTo>
                  <a:pt x="6728631" y="0"/>
                  <a:pt x="6762750" y="34119"/>
                  <a:pt x="6762750" y="76206"/>
                </a:cubicBezTo>
                <a:lnTo>
                  <a:pt x="6762750" y="1295394"/>
                </a:lnTo>
                <a:cubicBezTo>
                  <a:pt x="6762750" y="1337481"/>
                  <a:pt x="6728631" y="1371600"/>
                  <a:pt x="6686544" y="1371600"/>
                </a:cubicBezTo>
                <a:lnTo>
                  <a:pt x="76206" y="1371600"/>
                </a:lnTo>
                <a:cubicBezTo>
                  <a:pt x="34119" y="1371600"/>
                  <a:pt x="0" y="1337481"/>
                  <a:pt x="0" y="1295394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83406" y="36195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7156" y="-11906"/>
                </a:moveTo>
                <a:cubicBezTo>
                  <a:pt x="126870" y="-11906"/>
                  <a:pt x="142875" y="4099"/>
                  <a:pt x="142875" y="23812"/>
                </a:cubicBezTo>
                <a:cubicBezTo>
                  <a:pt x="142875" y="43526"/>
                  <a:pt x="126870" y="59531"/>
                  <a:pt x="107156" y="59531"/>
                </a:cubicBezTo>
                <a:cubicBezTo>
                  <a:pt x="87443" y="59531"/>
                  <a:pt x="71438" y="43526"/>
                  <a:pt x="71438" y="23813"/>
                </a:cubicBezTo>
                <a:cubicBezTo>
                  <a:pt x="71438" y="4099"/>
                  <a:pt x="87443" y="-11906"/>
                  <a:pt x="107156" y="-11906"/>
                </a:cubicBezTo>
                <a:close/>
                <a:moveTo>
                  <a:pt x="17859" y="113109"/>
                </a:moveTo>
                <a:cubicBezTo>
                  <a:pt x="17859" y="87027"/>
                  <a:pt x="35347" y="64219"/>
                  <a:pt x="61429" y="51755"/>
                </a:cubicBezTo>
                <a:cubicBezTo>
                  <a:pt x="70842" y="67121"/>
                  <a:pt x="87809" y="77391"/>
                  <a:pt x="107156" y="77391"/>
                </a:cubicBezTo>
                <a:cubicBezTo>
                  <a:pt x="127881" y="77391"/>
                  <a:pt x="145889" y="65596"/>
                  <a:pt x="154781" y="48369"/>
                </a:cubicBezTo>
                <a:cubicBezTo>
                  <a:pt x="160660" y="44165"/>
                  <a:pt x="167841" y="41672"/>
                  <a:pt x="175617" y="41672"/>
                </a:cubicBezTo>
                <a:lnTo>
                  <a:pt x="182873" y="41672"/>
                </a:lnTo>
                <a:cubicBezTo>
                  <a:pt x="186742" y="41672"/>
                  <a:pt x="189570" y="45318"/>
                  <a:pt x="188640" y="49076"/>
                </a:cubicBezTo>
                <a:lnTo>
                  <a:pt x="182277" y="74488"/>
                </a:lnTo>
                <a:cubicBezTo>
                  <a:pt x="185961" y="79102"/>
                  <a:pt x="189049" y="84051"/>
                  <a:pt x="191356" y="89297"/>
                </a:cubicBezTo>
                <a:lnTo>
                  <a:pt x="199430" y="89297"/>
                </a:lnTo>
                <a:cubicBezTo>
                  <a:pt x="204378" y="89297"/>
                  <a:pt x="208359" y="93278"/>
                  <a:pt x="208359" y="98227"/>
                </a:cubicBezTo>
                <a:lnTo>
                  <a:pt x="208359" y="139898"/>
                </a:lnTo>
                <a:cubicBezTo>
                  <a:pt x="208359" y="144847"/>
                  <a:pt x="204378" y="148828"/>
                  <a:pt x="199430" y="148828"/>
                </a:cubicBezTo>
                <a:lnTo>
                  <a:pt x="184547" y="148828"/>
                </a:lnTo>
                <a:cubicBezTo>
                  <a:pt x="178408" y="157014"/>
                  <a:pt x="170222" y="163562"/>
                  <a:pt x="160734" y="167692"/>
                </a:cubicBezTo>
                <a:lnTo>
                  <a:pt x="160734" y="178594"/>
                </a:lnTo>
                <a:cubicBezTo>
                  <a:pt x="160734" y="185179"/>
                  <a:pt x="155414" y="190500"/>
                  <a:pt x="148828" y="190500"/>
                </a:cubicBezTo>
                <a:lnTo>
                  <a:pt x="136550" y="190500"/>
                </a:lnTo>
                <a:cubicBezTo>
                  <a:pt x="131229" y="190500"/>
                  <a:pt x="126578" y="186965"/>
                  <a:pt x="125090" y="181868"/>
                </a:cubicBezTo>
                <a:lnTo>
                  <a:pt x="122448" y="172641"/>
                </a:lnTo>
                <a:lnTo>
                  <a:pt x="91827" y="172641"/>
                </a:lnTo>
                <a:lnTo>
                  <a:pt x="89185" y="181868"/>
                </a:lnTo>
                <a:cubicBezTo>
                  <a:pt x="87734" y="186965"/>
                  <a:pt x="83083" y="190500"/>
                  <a:pt x="77763" y="190500"/>
                </a:cubicBezTo>
                <a:lnTo>
                  <a:pt x="65484" y="190500"/>
                </a:lnTo>
                <a:cubicBezTo>
                  <a:pt x="58899" y="190500"/>
                  <a:pt x="53578" y="185179"/>
                  <a:pt x="53578" y="178594"/>
                </a:cubicBezTo>
                <a:lnTo>
                  <a:pt x="53578" y="167692"/>
                </a:lnTo>
                <a:cubicBezTo>
                  <a:pt x="32556" y="158502"/>
                  <a:pt x="17859" y="137517"/>
                  <a:pt x="17859" y="113109"/>
                </a:cubicBezTo>
                <a:close/>
                <a:moveTo>
                  <a:pt x="157758" y="119063"/>
                </a:moveTo>
                <a:cubicBezTo>
                  <a:pt x="162686" y="119063"/>
                  <a:pt x="166688" y="115061"/>
                  <a:pt x="166688" y="110133"/>
                </a:cubicBezTo>
                <a:cubicBezTo>
                  <a:pt x="166688" y="105204"/>
                  <a:pt x="162686" y="101203"/>
                  <a:pt x="157758" y="101203"/>
                </a:cubicBezTo>
                <a:cubicBezTo>
                  <a:pt x="152829" y="101203"/>
                  <a:pt x="148828" y="105204"/>
                  <a:pt x="148828" y="110133"/>
                </a:cubicBezTo>
                <a:cubicBezTo>
                  <a:pt x="148828" y="115061"/>
                  <a:pt x="152829" y="119063"/>
                  <a:pt x="157758" y="119063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0" name="Text 18"/>
          <p:cNvSpPr/>
          <p:nvPr/>
        </p:nvSpPr>
        <p:spPr>
          <a:xfrm>
            <a:off x="923925" y="3581400"/>
            <a:ext cx="105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Savings Rate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71500" y="4171950"/>
            <a:ext cx="5200650" cy="228600"/>
          </a:xfrm>
          <a:custGeom>
            <a:avLst/>
            <a:gdLst/>
            <a:ahLst/>
            <a:cxnLst/>
            <a:rect l="l" t="t" r="r" b="b"/>
            <a:pathLst>
              <a:path w="5200650" h="228600">
                <a:moveTo>
                  <a:pt x="114300" y="0"/>
                </a:moveTo>
                <a:lnTo>
                  <a:pt x="5086350" y="0"/>
                </a:lnTo>
                <a:cubicBezTo>
                  <a:pt x="5149434" y="0"/>
                  <a:pt x="5200650" y="51216"/>
                  <a:pt x="5200650" y="114300"/>
                </a:cubicBezTo>
                <a:lnTo>
                  <a:pt x="5200650" y="114300"/>
                </a:lnTo>
                <a:cubicBezTo>
                  <a:pt x="5200650" y="177384"/>
                  <a:pt x="5149434" y="228600"/>
                  <a:pt x="508635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571500" y="4171950"/>
            <a:ext cx="5200650" cy="228600"/>
          </a:xfrm>
          <a:custGeom>
            <a:avLst/>
            <a:gdLst/>
            <a:ahLst/>
            <a:cxnLst/>
            <a:rect l="l" t="t" r="r" b="b"/>
            <a:pathLst>
              <a:path w="5200650" h="228600">
                <a:moveTo>
                  <a:pt x="0" y="0"/>
                </a:moveTo>
                <a:lnTo>
                  <a:pt x="5200650" y="0"/>
                </a:lnTo>
                <a:lnTo>
                  <a:pt x="520065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4A77D"/>
              </a:gs>
              <a:gs pos="100000">
                <a:srgbClr val="8B7355"/>
              </a:gs>
            </a:gsLst>
            <a:lin ang="0" scaled="1"/>
          </a:gradFill>
          <a:ln/>
        </p:spPr>
      </p:sp>
      <p:sp>
        <p:nvSpPr>
          <p:cNvPr id="23" name="Text 21"/>
          <p:cNvSpPr/>
          <p:nvPr/>
        </p:nvSpPr>
        <p:spPr>
          <a:xfrm>
            <a:off x="5913313" y="4000500"/>
            <a:ext cx="11334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[X]%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965701" y="4381500"/>
            <a:ext cx="1028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of income saved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81000" y="4953000"/>
            <a:ext cx="6762750" cy="1447800"/>
          </a:xfrm>
          <a:custGeom>
            <a:avLst/>
            <a:gdLst/>
            <a:ahLst/>
            <a:cxnLst/>
            <a:rect l="l" t="t" r="r" b="b"/>
            <a:pathLst>
              <a:path w="6762750" h="1447800">
                <a:moveTo>
                  <a:pt x="76198" y="0"/>
                </a:moveTo>
                <a:lnTo>
                  <a:pt x="6686552" y="0"/>
                </a:lnTo>
                <a:cubicBezTo>
                  <a:pt x="6728607" y="0"/>
                  <a:pt x="6762750" y="34143"/>
                  <a:pt x="6762750" y="76198"/>
                </a:cubicBezTo>
                <a:lnTo>
                  <a:pt x="6762750" y="1371602"/>
                </a:lnTo>
                <a:cubicBezTo>
                  <a:pt x="6762750" y="1413657"/>
                  <a:pt x="6728607" y="1447800"/>
                  <a:pt x="6686552" y="1447800"/>
                </a:cubicBezTo>
                <a:lnTo>
                  <a:pt x="76198" y="1447800"/>
                </a:lnTo>
                <a:cubicBezTo>
                  <a:pt x="34143" y="1447800"/>
                  <a:pt x="0" y="1413657"/>
                  <a:pt x="0" y="13716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595313" y="51816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7" name="Text 25"/>
          <p:cNvSpPr/>
          <p:nvPr/>
        </p:nvSpPr>
        <p:spPr>
          <a:xfrm>
            <a:off x="923925" y="5143500"/>
            <a:ext cx="1666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Investment Progress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71500" y="5524500"/>
            <a:ext cx="3114675" cy="685800"/>
          </a:xfrm>
          <a:custGeom>
            <a:avLst/>
            <a:gdLst/>
            <a:ahLst/>
            <a:cxnLst/>
            <a:rect l="l" t="t" r="r" b="b"/>
            <a:pathLst>
              <a:path w="3114675" h="685800">
                <a:moveTo>
                  <a:pt x="38103" y="0"/>
                </a:moveTo>
                <a:lnTo>
                  <a:pt x="3076572" y="0"/>
                </a:lnTo>
                <a:cubicBezTo>
                  <a:pt x="3097616" y="0"/>
                  <a:pt x="3114675" y="17059"/>
                  <a:pt x="3114675" y="38103"/>
                </a:cubicBezTo>
                <a:lnTo>
                  <a:pt x="3114675" y="647697"/>
                </a:lnTo>
                <a:cubicBezTo>
                  <a:pt x="3114675" y="668741"/>
                  <a:pt x="3097616" y="685800"/>
                  <a:pt x="3076572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5638800"/>
            <a:ext cx="295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PORTFOLIO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85800" y="5867400"/>
            <a:ext cx="2962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[Summary]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840435" y="5524500"/>
            <a:ext cx="3114675" cy="685800"/>
          </a:xfrm>
          <a:custGeom>
            <a:avLst/>
            <a:gdLst/>
            <a:ahLst/>
            <a:cxnLst/>
            <a:rect l="l" t="t" r="r" b="b"/>
            <a:pathLst>
              <a:path w="3114675" h="685800">
                <a:moveTo>
                  <a:pt x="38103" y="0"/>
                </a:moveTo>
                <a:lnTo>
                  <a:pt x="3076572" y="0"/>
                </a:lnTo>
                <a:cubicBezTo>
                  <a:pt x="3097616" y="0"/>
                  <a:pt x="3114675" y="17059"/>
                  <a:pt x="3114675" y="38103"/>
                </a:cubicBezTo>
                <a:lnTo>
                  <a:pt x="3114675" y="647697"/>
                </a:lnTo>
                <a:cubicBezTo>
                  <a:pt x="3114675" y="668741"/>
                  <a:pt x="3097616" y="685800"/>
                  <a:pt x="3076572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3954735" y="5638800"/>
            <a:ext cx="295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 WORTH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3954735" y="5867400"/>
            <a:ext cx="2962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[Movement]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380908" y="1871663"/>
            <a:ext cx="4429125" cy="4600575"/>
          </a:xfrm>
          <a:custGeom>
            <a:avLst/>
            <a:gdLst/>
            <a:ahLst/>
            <a:cxnLst/>
            <a:rect l="l" t="t" r="r" b="b"/>
            <a:pathLst>
              <a:path w="4429125" h="4600575">
                <a:moveTo>
                  <a:pt x="76181" y="0"/>
                </a:moveTo>
                <a:lnTo>
                  <a:pt x="4352944" y="0"/>
                </a:lnTo>
                <a:cubicBezTo>
                  <a:pt x="4395018" y="0"/>
                  <a:pt x="4429125" y="34107"/>
                  <a:pt x="4429125" y="76181"/>
                </a:cubicBezTo>
                <a:lnTo>
                  <a:pt x="4429125" y="4524394"/>
                </a:lnTo>
                <a:cubicBezTo>
                  <a:pt x="4429125" y="4566468"/>
                  <a:pt x="4395018" y="4600575"/>
                  <a:pt x="4352944" y="4600575"/>
                </a:cubicBezTo>
                <a:lnTo>
                  <a:pt x="76181" y="4600575"/>
                </a:lnTo>
                <a:cubicBezTo>
                  <a:pt x="34107" y="4600575"/>
                  <a:pt x="0" y="4566468"/>
                  <a:pt x="0" y="4524394"/>
                </a:cubicBezTo>
                <a:lnTo>
                  <a:pt x="0" y="76181"/>
                </a:lnTo>
                <a:cubicBezTo>
                  <a:pt x="0" y="34136"/>
                  <a:pt x="34136" y="0"/>
                  <a:pt x="76181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12700">
            <a:solidFill>
              <a:srgbClr val="C4A77D">
                <a:alpha val="30196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576170" y="2105025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42875" y="11906"/>
                </a:moveTo>
                <a:lnTo>
                  <a:pt x="190500" y="11906"/>
                </a:lnTo>
                <a:cubicBezTo>
                  <a:pt x="197086" y="11906"/>
                  <a:pt x="202406" y="17227"/>
                  <a:pt x="202406" y="23812"/>
                </a:cubicBezTo>
                <a:cubicBezTo>
                  <a:pt x="202406" y="30398"/>
                  <a:pt x="197086" y="35719"/>
                  <a:pt x="190500" y="35719"/>
                </a:cubicBezTo>
                <a:lnTo>
                  <a:pt x="148233" y="35719"/>
                </a:lnTo>
                <a:cubicBezTo>
                  <a:pt x="146298" y="45318"/>
                  <a:pt x="139712" y="53243"/>
                  <a:pt x="130969" y="57038"/>
                </a:cubicBezTo>
                <a:lnTo>
                  <a:pt x="130969" y="166688"/>
                </a:lnTo>
                <a:lnTo>
                  <a:pt x="190500" y="166688"/>
                </a:lnTo>
                <a:cubicBezTo>
                  <a:pt x="197086" y="166688"/>
                  <a:pt x="202406" y="172008"/>
                  <a:pt x="202406" y="178594"/>
                </a:cubicBezTo>
                <a:cubicBezTo>
                  <a:pt x="202406" y="185179"/>
                  <a:pt x="197086" y="190500"/>
                  <a:pt x="190500" y="190500"/>
                </a:cubicBezTo>
                <a:lnTo>
                  <a:pt x="47625" y="190500"/>
                </a:lnTo>
                <a:cubicBezTo>
                  <a:pt x="41039" y="190500"/>
                  <a:pt x="35719" y="185179"/>
                  <a:pt x="35719" y="178594"/>
                </a:cubicBezTo>
                <a:cubicBezTo>
                  <a:pt x="35719" y="172008"/>
                  <a:pt x="41039" y="166688"/>
                  <a:pt x="47625" y="166688"/>
                </a:cubicBezTo>
                <a:lnTo>
                  <a:pt x="107156" y="166688"/>
                </a:lnTo>
                <a:lnTo>
                  <a:pt x="107156" y="57038"/>
                </a:lnTo>
                <a:cubicBezTo>
                  <a:pt x="98413" y="53206"/>
                  <a:pt x="91827" y="45281"/>
                  <a:pt x="89892" y="35719"/>
                </a:cubicBezTo>
                <a:lnTo>
                  <a:pt x="47625" y="35719"/>
                </a:lnTo>
                <a:cubicBezTo>
                  <a:pt x="41039" y="35719"/>
                  <a:pt x="35719" y="30398"/>
                  <a:pt x="35719" y="23812"/>
                </a:cubicBezTo>
                <a:cubicBezTo>
                  <a:pt x="35719" y="17227"/>
                  <a:pt x="41039" y="11906"/>
                  <a:pt x="47625" y="11906"/>
                </a:cubicBezTo>
                <a:lnTo>
                  <a:pt x="95250" y="11906"/>
                </a:lnTo>
                <a:cubicBezTo>
                  <a:pt x="100682" y="4688"/>
                  <a:pt x="109314" y="0"/>
                  <a:pt x="119063" y="0"/>
                </a:cubicBezTo>
                <a:cubicBezTo>
                  <a:pt x="128811" y="0"/>
                  <a:pt x="137443" y="4688"/>
                  <a:pt x="142875" y="11906"/>
                </a:cubicBezTo>
                <a:close/>
                <a:moveTo>
                  <a:pt x="163562" y="119063"/>
                </a:moveTo>
                <a:lnTo>
                  <a:pt x="217438" y="119063"/>
                </a:lnTo>
                <a:lnTo>
                  <a:pt x="190500" y="72851"/>
                </a:lnTo>
                <a:lnTo>
                  <a:pt x="163562" y="119063"/>
                </a:lnTo>
                <a:close/>
                <a:moveTo>
                  <a:pt x="190500" y="154781"/>
                </a:moveTo>
                <a:cubicBezTo>
                  <a:pt x="167097" y="154781"/>
                  <a:pt x="147638" y="142131"/>
                  <a:pt x="143619" y="125425"/>
                </a:cubicBezTo>
                <a:cubicBezTo>
                  <a:pt x="142652" y="121332"/>
                  <a:pt x="143991" y="117128"/>
                  <a:pt x="146112" y="113481"/>
                </a:cubicBezTo>
                <a:lnTo>
                  <a:pt x="181533" y="52760"/>
                </a:lnTo>
                <a:cubicBezTo>
                  <a:pt x="183393" y="49560"/>
                  <a:pt x="186817" y="47625"/>
                  <a:pt x="190500" y="47625"/>
                </a:cubicBezTo>
                <a:cubicBezTo>
                  <a:pt x="194183" y="47625"/>
                  <a:pt x="197607" y="49597"/>
                  <a:pt x="199467" y="52760"/>
                </a:cubicBezTo>
                <a:lnTo>
                  <a:pt x="234888" y="113481"/>
                </a:lnTo>
                <a:cubicBezTo>
                  <a:pt x="237009" y="117128"/>
                  <a:pt x="238348" y="121332"/>
                  <a:pt x="237381" y="125425"/>
                </a:cubicBezTo>
                <a:cubicBezTo>
                  <a:pt x="233363" y="142094"/>
                  <a:pt x="213903" y="154781"/>
                  <a:pt x="190500" y="154781"/>
                </a:cubicBezTo>
                <a:close/>
                <a:moveTo>
                  <a:pt x="47179" y="72851"/>
                </a:moveTo>
                <a:lnTo>
                  <a:pt x="20241" y="119063"/>
                </a:lnTo>
                <a:lnTo>
                  <a:pt x="74154" y="119063"/>
                </a:lnTo>
                <a:lnTo>
                  <a:pt x="47179" y="72851"/>
                </a:lnTo>
                <a:close/>
                <a:moveTo>
                  <a:pt x="335" y="125425"/>
                </a:moveTo>
                <a:cubicBezTo>
                  <a:pt x="-633" y="121332"/>
                  <a:pt x="707" y="117128"/>
                  <a:pt x="2828" y="113481"/>
                </a:cubicBezTo>
                <a:lnTo>
                  <a:pt x="38249" y="52760"/>
                </a:lnTo>
                <a:cubicBezTo>
                  <a:pt x="40109" y="49560"/>
                  <a:pt x="43532" y="47625"/>
                  <a:pt x="47216" y="47625"/>
                </a:cubicBezTo>
                <a:cubicBezTo>
                  <a:pt x="50899" y="47625"/>
                  <a:pt x="54322" y="49597"/>
                  <a:pt x="56183" y="52760"/>
                </a:cubicBezTo>
                <a:lnTo>
                  <a:pt x="91604" y="113481"/>
                </a:lnTo>
                <a:cubicBezTo>
                  <a:pt x="93725" y="117128"/>
                  <a:pt x="95064" y="121332"/>
                  <a:pt x="94097" y="125425"/>
                </a:cubicBezTo>
                <a:cubicBezTo>
                  <a:pt x="90078" y="142094"/>
                  <a:pt x="70619" y="154781"/>
                  <a:pt x="47216" y="154781"/>
                </a:cubicBezTo>
                <a:cubicBezTo>
                  <a:pt x="23812" y="154781"/>
                  <a:pt x="4353" y="142131"/>
                  <a:pt x="335" y="125425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6" name="Text 34"/>
          <p:cNvSpPr/>
          <p:nvPr/>
        </p:nvSpPr>
        <p:spPr>
          <a:xfrm>
            <a:off x="7928595" y="2066925"/>
            <a:ext cx="1562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Financial Decisions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576170" y="2486025"/>
            <a:ext cx="4105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GOOD DECISIONS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7576170" y="2752725"/>
            <a:ext cx="4038600" cy="457200"/>
          </a:xfrm>
          <a:custGeom>
            <a:avLst/>
            <a:gdLst/>
            <a:ahLst/>
            <a:cxnLst/>
            <a:rect l="l" t="t" r="r" b="b"/>
            <a:pathLst>
              <a:path w="4038600" h="457200">
                <a:moveTo>
                  <a:pt x="38098" y="0"/>
                </a:moveTo>
                <a:lnTo>
                  <a:pt x="4000502" y="0"/>
                </a:lnTo>
                <a:cubicBezTo>
                  <a:pt x="4021543" y="0"/>
                  <a:pt x="4038600" y="17057"/>
                  <a:pt x="4038600" y="38098"/>
                </a:cubicBezTo>
                <a:lnTo>
                  <a:pt x="4038600" y="419102"/>
                </a:lnTo>
                <a:cubicBezTo>
                  <a:pt x="4038600" y="440143"/>
                  <a:pt x="4021543" y="457200"/>
                  <a:pt x="40005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690470" y="2867025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[Decision 1]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576170" y="3286125"/>
            <a:ext cx="4038600" cy="457200"/>
          </a:xfrm>
          <a:custGeom>
            <a:avLst/>
            <a:gdLst/>
            <a:ahLst/>
            <a:cxnLst/>
            <a:rect l="l" t="t" r="r" b="b"/>
            <a:pathLst>
              <a:path w="4038600" h="457200">
                <a:moveTo>
                  <a:pt x="38098" y="0"/>
                </a:moveTo>
                <a:lnTo>
                  <a:pt x="4000502" y="0"/>
                </a:lnTo>
                <a:cubicBezTo>
                  <a:pt x="4021543" y="0"/>
                  <a:pt x="4038600" y="17057"/>
                  <a:pt x="4038600" y="38098"/>
                </a:cubicBezTo>
                <a:lnTo>
                  <a:pt x="4038600" y="419102"/>
                </a:lnTo>
                <a:cubicBezTo>
                  <a:pt x="4038600" y="440143"/>
                  <a:pt x="4021543" y="457200"/>
                  <a:pt x="40005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7690470" y="3400425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[Decision 2]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576170" y="3895725"/>
            <a:ext cx="4105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EXPENSIVE LESSONS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576170" y="4162425"/>
            <a:ext cx="4038600" cy="457200"/>
          </a:xfrm>
          <a:custGeom>
            <a:avLst/>
            <a:gdLst/>
            <a:ahLst/>
            <a:cxnLst/>
            <a:rect l="l" t="t" r="r" b="b"/>
            <a:pathLst>
              <a:path w="4038600" h="457200">
                <a:moveTo>
                  <a:pt x="38098" y="0"/>
                </a:moveTo>
                <a:lnTo>
                  <a:pt x="4000502" y="0"/>
                </a:lnTo>
                <a:cubicBezTo>
                  <a:pt x="4021543" y="0"/>
                  <a:pt x="4038600" y="17057"/>
                  <a:pt x="4038600" y="38098"/>
                </a:cubicBezTo>
                <a:lnTo>
                  <a:pt x="4038600" y="419102"/>
                </a:lnTo>
                <a:cubicBezTo>
                  <a:pt x="4038600" y="440143"/>
                  <a:pt x="4021543" y="457200"/>
                  <a:pt x="40005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7690470" y="4276725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[Lesson 1]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576170" y="4695825"/>
            <a:ext cx="4038600" cy="457200"/>
          </a:xfrm>
          <a:custGeom>
            <a:avLst/>
            <a:gdLst/>
            <a:ahLst/>
            <a:cxnLst/>
            <a:rect l="l" t="t" r="r" b="b"/>
            <a:pathLst>
              <a:path w="4038600" h="457200">
                <a:moveTo>
                  <a:pt x="38098" y="0"/>
                </a:moveTo>
                <a:lnTo>
                  <a:pt x="4000502" y="0"/>
                </a:lnTo>
                <a:cubicBezTo>
                  <a:pt x="4021543" y="0"/>
                  <a:pt x="4038600" y="17057"/>
                  <a:pt x="4038600" y="38098"/>
                </a:cubicBezTo>
                <a:lnTo>
                  <a:pt x="4038600" y="419102"/>
                </a:lnTo>
                <a:cubicBezTo>
                  <a:pt x="4038600" y="440143"/>
                  <a:pt x="4021543" y="457200"/>
                  <a:pt x="40005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7690470" y="4810125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[Lesson 2]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576170" y="5929313"/>
            <a:ext cx="4038600" cy="9525"/>
          </a:xfrm>
          <a:custGeom>
            <a:avLst/>
            <a:gdLst/>
            <a:ahLst/>
            <a:cxnLst/>
            <a:rect l="l" t="t" r="r" b="b"/>
            <a:pathLst>
              <a:path w="4038600" h="9525">
                <a:moveTo>
                  <a:pt x="0" y="0"/>
                </a:moveTo>
                <a:lnTo>
                  <a:pt x="4038600" y="0"/>
                </a:lnTo>
                <a:lnTo>
                  <a:pt x="40386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7542833" y="6086475"/>
            <a:ext cx="4105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Data is the starting point, not judgment.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50" y="381000"/>
            <a:ext cx="1838325" cy="304800"/>
          </a:xfrm>
          <a:custGeom>
            <a:avLst/>
            <a:gdLst/>
            <a:ahLst/>
            <a:cxnLst/>
            <a:rect l="l" t="t" r="r" b="b"/>
            <a:pathLst>
              <a:path w="1838325" h="304800">
                <a:moveTo>
                  <a:pt x="0" y="0"/>
                </a:moveTo>
                <a:lnTo>
                  <a:pt x="1838325" y="0"/>
                </a:lnTo>
                <a:lnTo>
                  <a:pt x="18383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00050" y="381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38100" y="0"/>
                </a:lnTo>
                <a:lnTo>
                  <a:pt x="381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438150"/>
            <a:ext cx="1582489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DEPARTMENT REVIEW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00100"/>
            <a:ext cx="5267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People &amp; Culture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33500"/>
            <a:ext cx="51530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Who Did You Become Closer To? Who Did You Neglect?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879782" y="533400"/>
            <a:ext cx="1104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540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008370" y="1219200"/>
            <a:ext cx="847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/10 Rating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81000" y="1866900"/>
            <a:ext cx="5600700" cy="2133600"/>
          </a:xfrm>
          <a:custGeom>
            <a:avLst/>
            <a:gdLst/>
            <a:ahLst/>
            <a:cxnLst/>
            <a:rect l="l" t="t" r="r" b="b"/>
            <a:pathLst>
              <a:path w="5600700" h="2133600">
                <a:moveTo>
                  <a:pt x="76191" y="0"/>
                </a:moveTo>
                <a:lnTo>
                  <a:pt x="5524509" y="0"/>
                </a:lnTo>
                <a:cubicBezTo>
                  <a:pt x="5566560" y="0"/>
                  <a:pt x="5600700" y="34140"/>
                  <a:pt x="5600700" y="76191"/>
                </a:cubicBezTo>
                <a:lnTo>
                  <a:pt x="5600700" y="2057409"/>
                </a:lnTo>
                <a:cubicBezTo>
                  <a:pt x="5600700" y="2099460"/>
                  <a:pt x="5566560" y="2133600"/>
                  <a:pt x="5524509" y="2133600"/>
                </a:cubicBezTo>
                <a:lnTo>
                  <a:pt x="76191" y="2133600"/>
                </a:lnTo>
                <a:cubicBezTo>
                  <a:pt x="34140" y="2133600"/>
                  <a:pt x="0" y="2099460"/>
                  <a:pt x="0" y="2057409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95313" y="2095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9669" y="32407"/>
                </a:moveTo>
                <a:lnTo>
                  <a:pt x="95250" y="40109"/>
                </a:lnTo>
                <a:lnTo>
                  <a:pt x="100831" y="32407"/>
                </a:lnTo>
                <a:cubicBezTo>
                  <a:pt x="110133" y="19534"/>
                  <a:pt x="125090" y="11906"/>
                  <a:pt x="140977" y="11906"/>
                </a:cubicBezTo>
                <a:cubicBezTo>
                  <a:pt x="168325" y="11906"/>
                  <a:pt x="190500" y="34082"/>
                  <a:pt x="190500" y="61429"/>
                </a:cubicBezTo>
                <a:lnTo>
                  <a:pt x="190500" y="62396"/>
                </a:lnTo>
                <a:cubicBezTo>
                  <a:pt x="190500" y="104142"/>
                  <a:pt x="138447" y="152623"/>
                  <a:pt x="111286" y="173348"/>
                </a:cubicBezTo>
                <a:cubicBezTo>
                  <a:pt x="106673" y="176845"/>
                  <a:pt x="101017" y="178594"/>
                  <a:pt x="95250" y="178594"/>
                </a:cubicBezTo>
                <a:cubicBezTo>
                  <a:pt x="89483" y="178594"/>
                  <a:pt x="83790" y="176882"/>
                  <a:pt x="79214" y="173348"/>
                </a:cubicBezTo>
                <a:cubicBezTo>
                  <a:pt x="52053" y="152623"/>
                  <a:pt x="0" y="104142"/>
                  <a:pt x="0" y="62396"/>
                </a:cubicBezTo>
                <a:lnTo>
                  <a:pt x="0" y="61429"/>
                </a:lnTo>
                <a:cubicBezTo>
                  <a:pt x="0" y="34082"/>
                  <a:pt x="22175" y="11906"/>
                  <a:pt x="49523" y="11906"/>
                </a:cubicBezTo>
                <a:cubicBezTo>
                  <a:pt x="65410" y="11906"/>
                  <a:pt x="80367" y="19534"/>
                  <a:pt x="89669" y="32407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1" name="Text 9"/>
          <p:cNvSpPr/>
          <p:nvPr/>
        </p:nvSpPr>
        <p:spPr>
          <a:xfrm>
            <a:off x="923925" y="2057400"/>
            <a:ext cx="2028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Relationship Investments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1500" y="2476500"/>
            <a:ext cx="5295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Relationships you intentionally strengthened: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71500" y="2819400"/>
            <a:ext cx="5219700" cy="457200"/>
          </a:xfrm>
          <a:custGeom>
            <a:avLst/>
            <a:gdLst/>
            <a:ahLst/>
            <a:cxnLst/>
            <a:rect l="l" t="t" r="r" b="b"/>
            <a:pathLst>
              <a:path w="5219700" h="457200">
                <a:moveTo>
                  <a:pt x="38098" y="0"/>
                </a:moveTo>
                <a:lnTo>
                  <a:pt x="5181602" y="0"/>
                </a:lnTo>
                <a:cubicBezTo>
                  <a:pt x="5202643" y="0"/>
                  <a:pt x="5219700" y="17057"/>
                  <a:pt x="5219700" y="38098"/>
                </a:cubicBezTo>
                <a:lnTo>
                  <a:pt x="5219700" y="419102"/>
                </a:lnTo>
                <a:cubicBezTo>
                  <a:pt x="5219700" y="440143"/>
                  <a:pt x="5202643" y="457200"/>
                  <a:pt x="51816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29718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40481" y="38100"/>
                </a:moveTo>
                <a:cubicBezTo>
                  <a:pt x="40481" y="18386"/>
                  <a:pt x="56486" y="2381"/>
                  <a:pt x="76200" y="2381"/>
                </a:cubicBezTo>
                <a:cubicBezTo>
                  <a:pt x="95914" y="2381"/>
                  <a:pt x="111919" y="18386"/>
                  <a:pt x="111919" y="38100"/>
                </a:cubicBezTo>
                <a:cubicBezTo>
                  <a:pt x="111919" y="57814"/>
                  <a:pt x="95914" y="73819"/>
                  <a:pt x="76200" y="73819"/>
                </a:cubicBezTo>
                <a:cubicBezTo>
                  <a:pt x="56486" y="73819"/>
                  <a:pt x="40481" y="57814"/>
                  <a:pt x="40481" y="38100"/>
                </a:cubicBezTo>
                <a:close/>
                <a:moveTo>
                  <a:pt x="14288" y="143560"/>
                </a:moveTo>
                <a:cubicBezTo>
                  <a:pt x="14288" y="114240"/>
                  <a:pt x="38040" y="90488"/>
                  <a:pt x="67360" y="90488"/>
                </a:cubicBezTo>
                <a:lnTo>
                  <a:pt x="85040" y="90488"/>
                </a:lnTo>
                <a:cubicBezTo>
                  <a:pt x="114360" y="90488"/>
                  <a:pt x="138113" y="114240"/>
                  <a:pt x="138113" y="143560"/>
                </a:cubicBezTo>
                <a:cubicBezTo>
                  <a:pt x="138113" y="148441"/>
                  <a:pt x="134154" y="152400"/>
                  <a:pt x="129272" y="152400"/>
                </a:cubicBezTo>
                <a:lnTo>
                  <a:pt x="23128" y="152400"/>
                </a:lnTo>
                <a:cubicBezTo>
                  <a:pt x="18246" y="152400"/>
                  <a:pt x="14288" y="148441"/>
                  <a:pt x="14288" y="143560"/>
                </a:cubicBezTo>
                <a:close/>
                <a:moveTo>
                  <a:pt x="161925" y="28575"/>
                </a:moveTo>
                <a:cubicBezTo>
                  <a:pt x="165884" y="28575"/>
                  <a:pt x="169069" y="31760"/>
                  <a:pt x="169069" y="35719"/>
                </a:cubicBezTo>
                <a:lnTo>
                  <a:pt x="169069" y="50006"/>
                </a:lnTo>
                <a:lnTo>
                  <a:pt x="183356" y="50006"/>
                </a:lnTo>
                <a:cubicBezTo>
                  <a:pt x="187315" y="50006"/>
                  <a:pt x="190500" y="53191"/>
                  <a:pt x="190500" y="57150"/>
                </a:cubicBezTo>
                <a:cubicBezTo>
                  <a:pt x="190500" y="61109"/>
                  <a:pt x="187315" y="64294"/>
                  <a:pt x="183356" y="64294"/>
                </a:cubicBezTo>
                <a:lnTo>
                  <a:pt x="169069" y="64294"/>
                </a:lnTo>
                <a:lnTo>
                  <a:pt x="169069" y="78581"/>
                </a:lnTo>
                <a:cubicBezTo>
                  <a:pt x="169069" y="82540"/>
                  <a:pt x="165884" y="85725"/>
                  <a:pt x="161925" y="85725"/>
                </a:cubicBezTo>
                <a:cubicBezTo>
                  <a:pt x="157966" y="85725"/>
                  <a:pt x="154781" y="82540"/>
                  <a:pt x="154781" y="78581"/>
                </a:cubicBezTo>
                <a:lnTo>
                  <a:pt x="154781" y="64294"/>
                </a:lnTo>
                <a:lnTo>
                  <a:pt x="140494" y="64294"/>
                </a:lnTo>
                <a:cubicBezTo>
                  <a:pt x="136535" y="64294"/>
                  <a:pt x="133350" y="61109"/>
                  <a:pt x="133350" y="57150"/>
                </a:cubicBezTo>
                <a:cubicBezTo>
                  <a:pt x="133350" y="53191"/>
                  <a:pt x="136535" y="50006"/>
                  <a:pt x="140494" y="50006"/>
                </a:cubicBezTo>
                <a:lnTo>
                  <a:pt x="154781" y="50006"/>
                </a:lnTo>
                <a:lnTo>
                  <a:pt x="154781" y="35719"/>
                </a:lnTo>
                <a:cubicBezTo>
                  <a:pt x="154781" y="31760"/>
                  <a:pt x="157966" y="28575"/>
                  <a:pt x="161925" y="28575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5" name="Text 13"/>
          <p:cNvSpPr/>
          <p:nvPr/>
        </p:nvSpPr>
        <p:spPr>
          <a:xfrm>
            <a:off x="990600" y="2933700"/>
            <a:ext cx="2581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[Person/Relationship + how invested]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1500" y="3352800"/>
            <a:ext cx="5219700" cy="457200"/>
          </a:xfrm>
          <a:custGeom>
            <a:avLst/>
            <a:gdLst/>
            <a:ahLst/>
            <a:cxnLst/>
            <a:rect l="l" t="t" r="r" b="b"/>
            <a:pathLst>
              <a:path w="5219700" h="457200">
                <a:moveTo>
                  <a:pt x="38098" y="0"/>
                </a:moveTo>
                <a:lnTo>
                  <a:pt x="5181602" y="0"/>
                </a:lnTo>
                <a:cubicBezTo>
                  <a:pt x="5202643" y="0"/>
                  <a:pt x="5219700" y="17057"/>
                  <a:pt x="5219700" y="38098"/>
                </a:cubicBezTo>
                <a:lnTo>
                  <a:pt x="5219700" y="419102"/>
                </a:lnTo>
                <a:cubicBezTo>
                  <a:pt x="5219700" y="440143"/>
                  <a:pt x="5202643" y="457200"/>
                  <a:pt x="51816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5800" y="35052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40481" y="38100"/>
                </a:moveTo>
                <a:cubicBezTo>
                  <a:pt x="40481" y="18386"/>
                  <a:pt x="56486" y="2381"/>
                  <a:pt x="76200" y="2381"/>
                </a:cubicBezTo>
                <a:cubicBezTo>
                  <a:pt x="95914" y="2381"/>
                  <a:pt x="111919" y="18386"/>
                  <a:pt x="111919" y="38100"/>
                </a:cubicBezTo>
                <a:cubicBezTo>
                  <a:pt x="111919" y="57814"/>
                  <a:pt x="95914" y="73819"/>
                  <a:pt x="76200" y="73819"/>
                </a:cubicBezTo>
                <a:cubicBezTo>
                  <a:pt x="56486" y="73819"/>
                  <a:pt x="40481" y="57814"/>
                  <a:pt x="40481" y="38100"/>
                </a:cubicBezTo>
                <a:close/>
                <a:moveTo>
                  <a:pt x="14288" y="143560"/>
                </a:moveTo>
                <a:cubicBezTo>
                  <a:pt x="14288" y="114240"/>
                  <a:pt x="38040" y="90488"/>
                  <a:pt x="67360" y="90488"/>
                </a:cubicBezTo>
                <a:lnTo>
                  <a:pt x="85040" y="90488"/>
                </a:lnTo>
                <a:cubicBezTo>
                  <a:pt x="114360" y="90488"/>
                  <a:pt x="138113" y="114240"/>
                  <a:pt x="138113" y="143560"/>
                </a:cubicBezTo>
                <a:cubicBezTo>
                  <a:pt x="138113" y="148441"/>
                  <a:pt x="134154" y="152400"/>
                  <a:pt x="129272" y="152400"/>
                </a:cubicBezTo>
                <a:lnTo>
                  <a:pt x="23128" y="152400"/>
                </a:lnTo>
                <a:cubicBezTo>
                  <a:pt x="18246" y="152400"/>
                  <a:pt x="14288" y="148441"/>
                  <a:pt x="14288" y="143560"/>
                </a:cubicBezTo>
                <a:close/>
                <a:moveTo>
                  <a:pt x="161925" y="28575"/>
                </a:moveTo>
                <a:cubicBezTo>
                  <a:pt x="165884" y="28575"/>
                  <a:pt x="169069" y="31760"/>
                  <a:pt x="169069" y="35719"/>
                </a:cubicBezTo>
                <a:lnTo>
                  <a:pt x="169069" y="50006"/>
                </a:lnTo>
                <a:lnTo>
                  <a:pt x="183356" y="50006"/>
                </a:lnTo>
                <a:cubicBezTo>
                  <a:pt x="187315" y="50006"/>
                  <a:pt x="190500" y="53191"/>
                  <a:pt x="190500" y="57150"/>
                </a:cubicBezTo>
                <a:cubicBezTo>
                  <a:pt x="190500" y="61109"/>
                  <a:pt x="187315" y="64294"/>
                  <a:pt x="183356" y="64294"/>
                </a:cubicBezTo>
                <a:lnTo>
                  <a:pt x="169069" y="64294"/>
                </a:lnTo>
                <a:lnTo>
                  <a:pt x="169069" y="78581"/>
                </a:lnTo>
                <a:cubicBezTo>
                  <a:pt x="169069" y="82540"/>
                  <a:pt x="165884" y="85725"/>
                  <a:pt x="161925" y="85725"/>
                </a:cubicBezTo>
                <a:cubicBezTo>
                  <a:pt x="157966" y="85725"/>
                  <a:pt x="154781" y="82540"/>
                  <a:pt x="154781" y="78581"/>
                </a:cubicBezTo>
                <a:lnTo>
                  <a:pt x="154781" y="64294"/>
                </a:lnTo>
                <a:lnTo>
                  <a:pt x="140494" y="64294"/>
                </a:lnTo>
                <a:cubicBezTo>
                  <a:pt x="136535" y="64294"/>
                  <a:pt x="133350" y="61109"/>
                  <a:pt x="133350" y="57150"/>
                </a:cubicBezTo>
                <a:cubicBezTo>
                  <a:pt x="133350" y="53191"/>
                  <a:pt x="136535" y="50006"/>
                  <a:pt x="140494" y="50006"/>
                </a:cubicBezTo>
                <a:lnTo>
                  <a:pt x="154781" y="50006"/>
                </a:lnTo>
                <a:lnTo>
                  <a:pt x="154781" y="35719"/>
                </a:lnTo>
                <a:cubicBezTo>
                  <a:pt x="154781" y="31760"/>
                  <a:pt x="157966" y="28575"/>
                  <a:pt x="161925" y="28575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8" name="Text 16"/>
          <p:cNvSpPr/>
          <p:nvPr/>
        </p:nvSpPr>
        <p:spPr>
          <a:xfrm>
            <a:off x="990600" y="3467100"/>
            <a:ext cx="2581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[Person/Relationship + how invested]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81000" y="4191000"/>
            <a:ext cx="5600700" cy="2133600"/>
          </a:xfrm>
          <a:custGeom>
            <a:avLst/>
            <a:gdLst/>
            <a:ahLst/>
            <a:cxnLst/>
            <a:rect l="l" t="t" r="r" b="b"/>
            <a:pathLst>
              <a:path w="5600700" h="2133600">
                <a:moveTo>
                  <a:pt x="76191" y="0"/>
                </a:moveTo>
                <a:lnTo>
                  <a:pt x="5524509" y="0"/>
                </a:lnTo>
                <a:cubicBezTo>
                  <a:pt x="5566560" y="0"/>
                  <a:pt x="5600700" y="34140"/>
                  <a:pt x="5600700" y="76191"/>
                </a:cubicBezTo>
                <a:lnTo>
                  <a:pt x="5600700" y="2057409"/>
                </a:lnTo>
                <a:cubicBezTo>
                  <a:pt x="5600700" y="2099460"/>
                  <a:pt x="5566560" y="2133600"/>
                  <a:pt x="5524509" y="2133600"/>
                </a:cubicBezTo>
                <a:lnTo>
                  <a:pt x="76191" y="2133600"/>
                </a:lnTo>
                <a:cubicBezTo>
                  <a:pt x="34140" y="2133600"/>
                  <a:pt x="0" y="2099460"/>
                  <a:pt x="0" y="2057409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83406" y="44196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5255" y="-9265"/>
                </a:moveTo>
                <a:cubicBezTo>
                  <a:pt x="11757" y="-12762"/>
                  <a:pt x="6102" y="-12762"/>
                  <a:pt x="2642" y="-9265"/>
                </a:cubicBezTo>
                <a:cubicBezTo>
                  <a:pt x="-819" y="-5767"/>
                  <a:pt x="-856" y="-112"/>
                  <a:pt x="2604" y="3386"/>
                </a:cubicBezTo>
                <a:lnTo>
                  <a:pt x="199058" y="199839"/>
                </a:lnTo>
                <a:cubicBezTo>
                  <a:pt x="202555" y="203336"/>
                  <a:pt x="208211" y="203336"/>
                  <a:pt x="211671" y="199839"/>
                </a:cubicBezTo>
                <a:cubicBezTo>
                  <a:pt x="215131" y="196342"/>
                  <a:pt x="215168" y="190686"/>
                  <a:pt x="211671" y="187226"/>
                </a:cubicBezTo>
                <a:lnTo>
                  <a:pt x="115900" y="91418"/>
                </a:lnTo>
                <a:cubicBezTo>
                  <a:pt x="136364" y="87362"/>
                  <a:pt x="151805" y="69279"/>
                  <a:pt x="151805" y="47625"/>
                </a:cubicBezTo>
                <a:cubicBezTo>
                  <a:pt x="151805" y="22957"/>
                  <a:pt x="131825" y="2977"/>
                  <a:pt x="107156" y="2977"/>
                </a:cubicBezTo>
                <a:cubicBezTo>
                  <a:pt x="85502" y="2977"/>
                  <a:pt x="67419" y="18417"/>
                  <a:pt x="63364" y="38881"/>
                </a:cubicBezTo>
                <a:lnTo>
                  <a:pt x="15255" y="-9265"/>
                </a:lnTo>
                <a:close/>
                <a:moveTo>
                  <a:pt x="87660" y="113630"/>
                </a:moveTo>
                <a:cubicBezTo>
                  <a:pt x="55029" y="117797"/>
                  <a:pt x="29766" y="145666"/>
                  <a:pt x="29766" y="179450"/>
                </a:cubicBezTo>
                <a:cubicBezTo>
                  <a:pt x="29766" y="185551"/>
                  <a:pt x="34714" y="190500"/>
                  <a:pt x="40816" y="190500"/>
                </a:cubicBezTo>
                <a:lnTo>
                  <a:pt x="164529" y="190500"/>
                </a:lnTo>
                <a:lnTo>
                  <a:pt x="87660" y="113630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1" name="Text 19"/>
          <p:cNvSpPr/>
          <p:nvPr/>
        </p:nvSpPr>
        <p:spPr>
          <a:xfrm>
            <a:off x="923925" y="4381500"/>
            <a:ext cx="1657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Relationship Neglect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71500" y="4800600"/>
            <a:ext cx="5295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Important people who got less attention than they deserved: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71500" y="5143500"/>
            <a:ext cx="5219700" cy="457200"/>
          </a:xfrm>
          <a:custGeom>
            <a:avLst/>
            <a:gdLst/>
            <a:ahLst/>
            <a:cxnLst/>
            <a:rect l="l" t="t" r="r" b="b"/>
            <a:pathLst>
              <a:path w="5219700" h="457200">
                <a:moveTo>
                  <a:pt x="38098" y="0"/>
                </a:moveTo>
                <a:lnTo>
                  <a:pt x="5181602" y="0"/>
                </a:lnTo>
                <a:cubicBezTo>
                  <a:pt x="5202643" y="0"/>
                  <a:pt x="5219700" y="17057"/>
                  <a:pt x="5219700" y="38098"/>
                </a:cubicBezTo>
                <a:lnTo>
                  <a:pt x="5219700" y="419102"/>
                </a:lnTo>
                <a:cubicBezTo>
                  <a:pt x="5219700" y="440143"/>
                  <a:pt x="5202643" y="457200"/>
                  <a:pt x="51816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704850" y="5295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80576" y="0"/>
                  <a:pt x="84594" y="2411"/>
                  <a:pt x="86678" y="6251"/>
                </a:cubicBezTo>
                <a:lnTo>
                  <a:pt x="150971" y="125313"/>
                </a:lnTo>
                <a:cubicBezTo>
                  <a:pt x="152966" y="129004"/>
                  <a:pt x="152876" y="133469"/>
                  <a:pt x="150733" y="137071"/>
                </a:cubicBezTo>
                <a:cubicBezTo>
                  <a:pt x="148590" y="140672"/>
                  <a:pt x="144691" y="142875"/>
                  <a:pt x="140494" y="142875"/>
                </a:cubicBezTo>
                <a:lnTo>
                  <a:pt x="11906" y="142875"/>
                </a:lnTo>
                <a:cubicBezTo>
                  <a:pt x="7709" y="142875"/>
                  <a:pt x="3840" y="140672"/>
                  <a:pt x="1667" y="137071"/>
                </a:cubicBezTo>
                <a:cubicBezTo>
                  <a:pt x="-506" y="133469"/>
                  <a:pt x="-566" y="129004"/>
                  <a:pt x="1429" y="125313"/>
                </a:cubicBezTo>
                <a:lnTo>
                  <a:pt x="65723" y="6251"/>
                </a:lnTo>
                <a:cubicBezTo>
                  <a:pt x="67806" y="2411"/>
                  <a:pt x="71824" y="0"/>
                  <a:pt x="76200" y="0"/>
                </a:cubicBezTo>
                <a:close/>
                <a:moveTo>
                  <a:pt x="76200" y="50006"/>
                </a:moveTo>
                <a:cubicBezTo>
                  <a:pt x="72241" y="50006"/>
                  <a:pt x="69056" y="53191"/>
                  <a:pt x="69056" y="57150"/>
                </a:cubicBezTo>
                <a:lnTo>
                  <a:pt x="69056" y="90488"/>
                </a:lnTo>
                <a:cubicBezTo>
                  <a:pt x="69056" y="94446"/>
                  <a:pt x="72241" y="97631"/>
                  <a:pt x="76200" y="97631"/>
                </a:cubicBezTo>
                <a:cubicBezTo>
                  <a:pt x="80159" y="97631"/>
                  <a:pt x="83344" y="94446"/>
                  <a:pt x="83344" y="90488"/>
                </a:cubicBezTo>
                <a:lnTo>
                  <a:pt x="83344" y="57150"/>
                </a:lnTo>
                <a:cubicBezTo>
                  <a:pt x="83344" y="53191"/>
                  <a:pt x="80159" y="50006"/>
                  <a:pt x="76200" y="50006"/>
                </a:cubicBezTo>
                <a:close/>
                <a:moveTo>
                  <a:pt x="84147" y="114300"/>
                </a:moveTo>
                <a:cubicBezTo>
                  <a:pt x="84328" y="111350"/>
                  <a:pt x="82857" y="108543"/>
                  <a:pt x="80328" y="107014"/>
                </a:cubicBezTo>
                <a:cubicBezTo>
                  <a:pt x="77799" y="105484"/>
                  <a:pt x="74630" y="105484"/>
                  <a:pt x="72102" y="107014"/>
                </a:cubicBezTo>
                <a:cubicBezTo>
                  <a:pt x="69573" y="108543"/>
                  <a:pt x="68102" y="111350"/>
                  <a:pt x="68282" y="114300"/>
                </a:cubicBezTo>
                <a:cubicBezTo>
                  <a:pt x="68102" y="117250"/>
                  <a:pt x="69573" y="120057"/>
                  <a:pt x="72102" y="121586"/>
                </a:cubicBezTo>
                <a:cubicBezTo>
                  <a:pt x="74630" y="123116"/>
                  <a:pt x="77799" y="123116"/>
                  <a:pt x="80328" y="121586"/>
                </a:cubicBezTo>
                <a:cubicBezTo>
                  <a:pt x="82857" y="120057"/>
                  <a:pt x="84328" y="117250"/>
                  <a:pt x="84147" y="11430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5" name="Text 23"/>
          <p:cNvSpPr/>
          <p:nvPr/>
        </p:nvSpPr>
        <p:spPr>
          <a:xfrm>
            <a:off x="990600" y="5257800"/>
            <a:ext cx="1971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[Person + impact of neglect]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71500" y="5676900"/>
            <a:ext cx="5219700" cy="457200"/>
          </a:xfrm>
          <a:custGeom>
            <a:avLst/>
            <a:gdLst/>
            <a:ahLst/>
            <a:cxnLst/>
            <a:rect l="l" t="t" r="r" b="b"/>
            <a:pathLst>
              <a:path w="5219700" h="457200">
                <a:moveTo>
                  <a:pt x="38098" y="0"/>
                </a:moveTo>
                <a:lnTo>
                  <a:pt x="5181602" y="0"/>
                </a:lnTo>
                <a:cubicBezTo>
                  <a:pt x="5202643" y="0"/>
                  <a:pt x="5219700" y="17057"/>
                  <a:pt x="5219700" y="38098"/>
                </a:cubicBezTo>
                <a:lnTo>
                  <a:pt x="5219700" y="419102"/>
                </a:lnTo>
                <a:cubicBezTo>
                  <a:pt x="5219700" y="440143"/>
                  <a:pt x="5202643" y="457200"/>
                  <a:pt x="518160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704850" y="5829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80576" y="0"/>
                  <a:pt x="84594" y="2411"/>
                  <a:pt x="86678" y="6251"/>
                </a:cubicBezTo>
                <a:lnTo>
                  <a:pt x="150971" y="125313"/>
                </a:lnTo>
                <a:cubicBezTo>
                  <a:pt x="152966" y="129004"/>
                  <a:pt x="152876" y="133469"/>
                  <a:pt x="150733" y="137071"/>
                </a:cubicBezTo>
                <a:cubicBezTo>
                  <a:pt x="148590" y="140672"/>
                  <a:pt x="144691" y="142875"/>
                  <a:pt x="140494" y="142875"/>
                </a:cubicBezTo>
                <a:lnTo>
                  <a:pt x="11906" y="142875"/>
                </a:lnTo>
                <a:cubicBezTo>
                  <a:pt x="7709" y="142875"/>
                  <a:pt x="3840" y="140672"/>
                  <a:pt x="1667" y="137071"/>
                </a:cubicBezTo>
                <a:cubicBezTo>
                  <a:pt x="-506" y="133469"/>
                  <a:pt x="-566" y="129004"/>
                  <a:pt x="1429" y="125313"/>
                </a:cubicBezTo>
                <a:lnTo>
                  <a:pt x="65723" y="6251"/>
                </a:lnTo>
                <a:cubicBezTo>
                  <a:pt x="67806" y="2411"/>
                  <a:pt x="71824" y="0"/>
                  <a:pt x="76200" y="0"/>
                </a:cubicBezTo>
                <a:close/>
                <a:moveTo>
                  <a:pt x="76200" y="50006"/>
                </a:moveTo>
                <a:cubicBezTo>
                  <a:pt x="72241" y="50006"/>
                  <a:pt x="69056" y="53191"/>
                  <a:pt x="69056" y="57150"/>
                </a:cubicBezTo>
                <a:lnTo>
                  <a:pt x="69056" y="90488"/>
                </a:lnTo>
                <a:cubicBezTo>
                  <a:pt x="69056" y="94446"/>
                  <a:pt x="72241" y="97631"/>
                  <a:pt x="76200" y="97631"/>
                </a:cubicBezTo>
                <a:cubicBezTo>
                  <a:pt x="80159" y="97631"/>
                  <a:pt x="83344" y="94446"/>
                  <a:pt x="83344" y="90488"/>
                </a:cubicBezTo>
                <a:lnTo>
                  <a:pt x="83344" y="57150"/>
                </a:lnTo>
                <a:cubicBezTo>
                  <a:pt x="83344" y="53191"/>
                  <a:pt x="80159" y="50006"/>
                  <a:pt x="76200" y="50006"/>
                </a:cubicBezTo>
                <a:close/>
                <a:moveTo>
                  <a:pt x="84147" y="114300"/>
                </a:moveTo>
                <a:cubicBezTo>
                  <a:pt x="84328" y="111350"/>
                  <a:pt x="82857" y="108543"/>
                  <a:pt x="80328" y="107014"/>
                </a:cubicBezTo>
                <a:cubicBezTo>
                  <a:pt x="77799" y="105484"/>
                  <a:pt x="74630" y="105484"/>
                  <a:pt x="72102" y="107014"/>
                </a:cubicBezTo>
                <a:cubicBezTo>
                  <a:pt x="69573" y="108543"/>
                  <a:pt x="68102" y="111350"/>
                  <a:pt x="68282" y="114300"/>
                </a:cubicBezTo>
                <a:cubicBezTo>
                  <a:pt x="68102" y="117250"/>
                  <a:pt x="69573" y="120057"/>
                  <a:pt x="72102" y="121586"/>
                </a:cubicBezTo>
                <a:cubicBezTo>
                  <a:pt x="74630" y="123116"/>
                  <a:pt x="77799" y="123116"/>
                  <a:pt x="80328" y="121586"/>
                </a:cubicBezTo>
                <a:cubicBezTo>
                  <a:pt x="82857" y="120057"/>
                  <a:pt x="84328" y="117250"/>
                  <a:pt x="84147" y="11430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8" name="Text 26"/>
          <p:cNvSpPr/>
          <p:nvPr/>
        </p:nvSpPr>
        <p:spPr>
          <a:xfrm>
            <a:off x="990600" y="5791200"/>
            <a:ext cx="1971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[Person + impact of neglect]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210300" y="1866900"/>
            <a:ext cx="5600700" cy="1943100"/>
          </a:xfrm>
          <a:custGeom>
            <a:avLst/>
            <a:gdLst/>
            <a:ahLst/>
            <a:cxnLst/>
            <a:rect l="l" t="t" r="r" b="b"/>
            <a:pathLst>
              <a:path w="5600700" h="1943100">
                <a:moveTo>
                  <a:pt x="76208" y="0"/>
                </a:moveTo>
                <a:lnTo>
                  <a:pt x="5524492" y="0"/>
                </a:lnTo>
                <a:cubicBezTo>
                  <a:pt x="5566580" y="0"/>
                  <a:pt x="5600700" y="34120"/>
                  <a:pt x="5600700" y="76208"/>
                </a:cubicBezTo>
                <a:lnTo>
                  <a:pt x="5600700" y="1866892"/>
                </a:lnTo>
                <a:cubicBezTo>
                  <a:pt x="5600700" y="1908980"/>
                  <a:pt x="5566580" y="1943100"/>
                  <a:pt x="5524492" y="1943100"/>
                </a:cubicBezTo>
                <a:lnTo>
                  <a:pt x="76208" y="1943100"/>
                </a:lnTo>
                <a:cubicBezTo>
                  <a:pt x="34120" y="1943100"/>
                  <a:pt x="0" y="1908980"/>
                  <a:pt x="0" y="1866892"/>
                </a:cubicBezTo>
                <a:lnTo>
                  <a:pt x="0" y="76208"/>
                </a:lnTo>
                <a:cubicBezTo>
                  <a:pt x="0" y="34148"/>
                  <a:pt x="34148" y="0"/>
                  <a:pt x="76208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400800" y="209550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19063" y="5953"/>
                </a:moveTo>
                <a:cubicBezTo>
                  <a:pt x="140419" y="5953"/>
                  <a:pt x="157758" y="23292"/>
                  <a:pt x="157758" y="44648"/>
                </a:cubicBezTo>
                <a:cubicBezTo>
                  <a:pt x="157758" y="66005"/>
                  <a:pt x="140419" y="83344"/>
                  <a:pt x="119063" y="83344"/>
                </a:cubicBezTo>
                <a:cubicBezTo>
                  <a:pt x="97706" y="83344"/>
                  <a:pt x="80367" y="66005"/>
                  <a:pt x="80367" y="44648"/>
                </a:cubicBezTo>
                <a:cubicBezTo>
                  <a:pt x="80367" y="23292"/>
                  <a:pt x="97706" y="5953"/>
                  <a:pt x="119063" y="5953"/>
                </a:cubicBezTo>
                <a:close/>
                <a:moveTo>
                  <a:pt x="35719" y="32742"/>
                </a:moveTo>
                <a:cubicBezTo>
                  <a:pt x="50504" y="32742"/>
                  <a:pt x="62508" y="44746"/>
                  <a:pt x="62508" y="59531"/>
                </a:cubicBezTo>
                <a:cubicBezTo>
                  <a:pt x="62508" y="74317"/>
                  <a:pt x="50504" y="86320"/>
                  <a:pt x="35719" y="86320"/>
                </a:cubicBezTo>
                <a:cubicBezTo>
                  <a:pt x="20933" y="86320"/>
                  <a:pt x="8930" y="74317"/>
                  <a:pt x="8930" y="59531"/>
                </a:cubicBezTo>
                <a:cubicBezTo>
                  <a:pt x="8930" y="44746"/>
                  <a:pt x="20933" y="32742"/>
                  <a:pt x="35719" y="32742"/>
                </a:cubicBezTo>
                <a:close/>
                <a:moveTo>
                  <a:pt x="0" y="154781"/>
                </a:moveTo>
                <a:cubicBezTo>
                  <a:pt x="0" y="128476"/>
                  <a:pt x="21320" y="107156"/>
                  <a:pt x="47625" y="107156"/>
                </a:cubicBezTo>
                <a:cubicBezTo>
                  <a:pt x="52388" y="107156"/>
                  <a:pt x="57001" y="107863"/>
                  <a:pt x="61354" y="109165"/>
                </a:cubicBezTo>
                <a:cubicBezTo>
                  <a:pt x="49113" y="122858"/>
                  <a:pt x="41672" y="140940"/>
                  <a:pt x="41672" y="160734"/>
                </a:cubicBezTo>
                <a:lnTo>
                  <a:pt x="41672" y="166688"/>
                </a:lnTo>
                <a:cubicBezTo>
                  <a:pt x="41672" y="170929"/>
                  <a:pt x="42565" y="174947"/>
                  <a:pt x="44165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54781"/>
                </a:lnTo>
                <a:close/>
                <a:moveTo>
                  <a:pt x="193960" y="178594"/>
                </a:moveTo>
                <a:cubicBezTo>
                  <a:pt x="195560" y="174947"/>
                  <a:pt x="196453" y="170929"/>
                  <a:pt x="196453" y="166688"/>
                </a:cubicBezTo>
                <a:lnTo>
                  <a:pt x="196453" y="160734"/>
                </a:lnTo>
                <a:cubicBezTo>
                  <a:pt x="196453" y="140940"/>
                  <a:pt x="189012" y="122858"/>
                  <a:pt x="176771" y="109165"/>
                </a:cubicBezTo>
                <a:cubicBezTo>
                  <a:pt x="181124" y="107863"/>
                  <a:pt x="185738" y="107156"/>
                  <a:pt x="190500" y="107156"/>
                </a:cubicBezTo>
                <a:cubicBezTo>
                  <a:pt x="216805" y="107156"/>
                  <a:pt x="238125" y="128476"/>
                  <a:pt x="238125" y="154781"/>
                </a:cubicBezTo>
                <a:lnTo>
                  <a:pt x="238125" y="166688"/>
                </a:lnTo>
                <a:cubicBezTo>
                  <a:pt x="238125" y="173273"/>
                  <a:pt x="232804" y="178594"/>
                  <a:pt x="226219" y="178594"/>
                </a:cubicBezTo>
                <a:lnTo>
                  <a:pt x="193960" y="178594"/>
                </a:lnTo>
                <a:close/>
                <a:moveTo>
                  <a:pt x="175617" y="59531"/>
                </a:moveTo>
                <a:cubicBezTo>
                  <a:pt x="175617" y="44746"/>
                  <a:pt x="187621" y="32742"/>
                  <a:pt x="202406" y="32742"/>
                </a:cubicBezTo>
                <a:cubicBezTo>
                  <a:pt x="217192" y="32742"/>
                  <a:pt x="229195" y="44746"/>
                  <a:pt x="229195" y="59531"/>
                </a:cubicBezTo>
                <a:cubicBezTo>
                  <a:pt x="229195" y="74317"/>
                  <a:pt x="217192" y="86320"/>
                  <a:pt x="202406" y="86320"/>
                </a:cubicBezTo>
                <a:cubicBezTo>
                  <a:pt x="187621" y="86320"/>
                  <a:pt x="175617" y="74317"/>
                  <a:pt x="175617" y="59531"/>
                </a:cubicBezTo>
                <a:close/>
                <a:moveTo>
                  <a:pt x="59531" y="160734"/>
                </a:moveTo>
                <a:cubicBezTo>
                  <a:pt x="59531" y="127843"/>
                  <a:pt x="86171" y="101203"/>
                  <a:pt x="119063" y="101203"/>
                </a:cubicBezTo>
                <a:cubicBezTo>
                  <a:pt x="151954" y="101203"/>
                  <a:pt x="178594" y="127843"/>
                  <a:pt x="178594" y="160734"/>
                </a:cubicBezTo>
                <a:lnTo>
                  <a:pt x="178594" y="166688"/>
                </a:lnTo>
                <a:cubicBezTo>
                  <a:pt x="178594" y="173273"/>
                  <a:pt x="173273" y="178594"/>
                  <a:pt x="166688" y="178594"/>
                </a:cubicBezTo>
                <a:lnTo>
                  <a:pt x="71438" y="178594"/>
                </a:lnTo>
                <a:cubicBezTo>
                  <a:pt x="64852" y="178594"/>
                  <a:pt x="59531" y="173273"/>
                  <a:pt x="59531" y="166688"/>
                </a:cubicBezTo>
                <a:lnTo>
                  <a:pt x="59531" y="16073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1" name="Text 29"/>
          <p:cNvSpPr/>
          <p:nvPr/>
        </p:nvSpPr>
        <p:spPr>
          <a:xfrm>
            <a:off x="6753225" y="2057400"/>
            <a:ext cx="1438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New Connections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00800" y="2476500"/>
            <a:ext cx="528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3-5 MOST VALUABLE NEW ADDITIONS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00800" y="2781300"/>
            <a:ext cx="161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599262" y="2781300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[Name + value they bring]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00800" y="3086100"/>
            <a:ext cx="190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628507" y="3086100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[Name + value they bring]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00800" y="3390900"/>
            <a:ext cx="190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4A7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632451" y="3390900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[Name + value they bring]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215063" y="4005262"/>
            <a:ext cx="5591175" cy="2495550"/>
          </a:xfrm>
          <a:custGeom>
            <a:avLst/>
            <a:gdLst/>
            <a:ahLst/>
            <a:cxnLst/>
            <a:rect l="l" t="t" r="r" b="b"/>
            <a:pathLst>
              <a:path w="5591175" h="2495550">
                <a:moveTo>
                  <a:pt x="76189" y="0"/>
                </a:moveTo>
                <a:lnTo>
                  <a:pt x="5514986" y="0"/>
                </a:lnTo>
                <a:cubicBezTo>
                  <a:pt x="5557036" y="0"/>
                  <a:pt x="5591175" y="34139"/>
                  <a:pt x="5591175" y="76189"/>
                </a:cubicBezTo>
                <a:lnTo>
                  <a:pt x="5591175" y="2419361"/>
                </a:lnTo>
                <a:cubicBezTo>
                  <a:pt x="5591175" y="2461439"/>
                  <a:pt x="5557064" y="2495550"/>
                  <a:pt x="5514986" y="2495550"/>
                </a:cubicBezTo>
                <a:lnTo>
                  <a:pt x="76189" y="2495550"/>
                </a:lnTo>
                <a:cubicBezTo>
                  <a:pt x="34139" y="2495550"/>
                  <a:pt x="0" y="2461411"/>
                  <a:pt x="0" y="2419361"/>
                </a:cubicBezTo>
                <a:lnTo>
                  <a:pt x="0" y="76189"/>
                </a:lnTo>
                <a:cubicBezTo>
                  <a:pt x="0" y="34139"/>
                  <a:pt x="34139" y="0"/>
                  <a:pt x="76189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12700">
            <a:solidFill>
              <a:srgbClr val="C4A77D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434138" y="42386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96962" y="0"/>
                  <a:pt x="98673" y="372"/>
                  <a:pt x="100236" y="1079"/>
                </a:cubicBezTo>
                <a:lnTo>
                  <a:pt x="170334" y="30807"/>
                </a:lnTo>
                <a:cubicBezTo>
                  <a:pt x="178519" y="34268"/>
                  <a:pt x="184621" y="42342"/>
                  <a:pt x="184584" y="52090"/>
                </a:cubicBezTo>
                <a:cubicBezTo>
                  <a:pt x="184398" y="88999"/>
                  <a:pt x="169218" y="156530"/>
                  <a:pt x="105110" y="187226"/>
                </a:cubicBezTo>
                <a:cubicBezTo>
                  <a:pt x="98896" y="190202"/>
                  <a:pt x="91678" y="190202"/>
                  <a:pt x="85465" y="187226"/>
                </a:cubicBezTo>
                <a:cubicBezTo>
                  <a:pt x="21320" y="156530"/>
                  <a:pt x="6176" y="88999"/>
                  <a:pt x="5990" y="52090"/>
                </a:cubicBezTo>
                <a:cubicBezTo>
                  <a:pt x="5953" y="42342"/>
                  <a:pt x="12055" y="34268"/>
                  <a:pt x="20241" y="30807"/>
                </a:cubicBezTo>
                <a:lnTo>
                  <a:pt x="90301" y="1079"/>
                </a:lnTo>
                <a:cubicBezTo>
                  <a:pt x="91864" y="372"/>
                  <a:pt x="93538" y="0"/>
                  <a:pt x="95250" y="0"/>
                </a:cubicBezTo>
                <a:close/>
                <a:moveTo>
                  <a:pt x="95250" y="24854"/>
                </a:moveTo>
                <a:lnTo>
                  <a:pt x="95250" y="165534"/>
                </a:lnTo>
                <a:cubicBezTo>
                  <a:pt x="146596" y="140680"/>
                  <a:pt x="160400" y="85613"/>
                  <a:pt x="160734" y="52648"/>
                </a:cubicBezTo>
                <a:lnTo>
                  <a:pt x="95250" y="24892"/>
                </a:lnTo>
                <a:lnTo>
                  <a:pt x="95250" y="24892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1" name="Text 39"/>
          <p:cNvSpPr/>
          <p:nvPr/>
        </p:nvSpPr>
        <p:spPr>
          <a:xfrm>
            <a:off x="6762750" y="4200525"/>
            <a:ext cx="17621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Support System Audit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10325" y="4619625"/>
            <a:ext cx="5276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Who can you truly rely on when things get difficult?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410325" y="4962525"/>
            <a:ext cx="5200650" cy="533400"/>
          </a:xfrm>
          <a:custGeom>
            <a:avLst/>
            <a:gdLst/>
            <a:ahLst/>
            <a:cxnLst/>
            <a:rect l="l" t="t" r="r" b="b"/>
            <a:pathLst>
              <a:path w="5200650" h="533400">
                <a:moveTo>
                  <a:pt x="38101" y="0"/>
                </a:moveTo>
                <a:lnTo>
                  <a:pt x="5162549" y="0"/>
                </a:lnTo>
                <a:cubicBezTo>
                  <a:pt x="5183592" y="0"/>
                  <a:pt x="5200650" y="17058"/>
                  <a:pt x="5200650" y="38101"/>
                </a:cubicBezTo>
                <a:lnTo>
                  <a:pt x="5200650" y="495299"/>
                </a:lnTo>
                <a:cubicBezTo>
                  <a:pt x="5200650" y="516342"/>
                  <a:pt x="5183592" y="533400"/>
                  <a:pt x="51625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562725" y="5114925"/>
            <a:ext cx="4972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[List core support people]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410325" y="5653088"/>
            <a:ext cx="5200650" cy="9525"/>
          </a:xfrm>
          <a:custGeom>
            <a:avLst/>
            <a:gdLst/>
            <a:ahLst/>
            <a:cxnLst/>
            <a:rect l="l" t="t" r="r" b="b"/>
            <a:pathLst>
              <a:path w="5200650" h="9525">
                <a:moveTo>
                  <a:pt x="0" y="0"/>
                </a:moveTo>
                <a:lnTo>
                  <a:pt x="5200650" y="0"/>
                </a:lnTo>
                <a:lnTo>
                  <a:pt x="52006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3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6367463" y="5772150"/>
            <a:ext cx="5286375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Net Assessment:</a:t>
            </a:r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 Was this year net positive or net negative for relationships?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8221" y="369735"/>
            <a:ext cx="1783970" cy="295788"/>
          </a:xfrm>
          <a:custGeom>
            <a:avLst/>
            <a:gdLst/>
            <a:ahLst/>
            <a:cxnLst/>
            <a:rect l="l" t="t" r="r" b="b"/>
            <a:pathLst>
              <a:path w="1783970" h="295788">
                <a:moveTo>
                  <a:pt x="0" y="0"/>
                </a:moveTo>
                <a:lnTo>
                  <a:pt x="1783970" y="0"/>
                </a:lnTo>
                <a:lnTo>
                  <a:pt x="1783970" y="295788"/>
                </a:lnTo>
                <a:lnTo>
                  <a:pt x="0" y="295788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88221" y="369735"/>
            <a:ext cx="36973" cy="295788"/>
          </a:xfrm>
          <a:custGeom>
            <a:avLst/>
            <a:gdLst/>
            <a:ahLst/>
            <a:cxnLst/>
            <a:rect l="l" t="t" r="r" b="b"/>
            <a:pathLst>
              <a:path w="36973" h="295788">
                <a:moveTo>
                  <a:pt x="0" y="0"/>
                </a:moveTo>
                <a:lnTo>
                  <a:pt x="36973" y="0"/>
                </a:lnTo>
                <a:lnTo>
                  <a:pt x="36973" y="295788"/>
                </a:lnTo>
                <a:lnTo>
                  <a:pt x="0" y="295788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54602" y="425195"/>
            <a:ext cx="1535699" cy="184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9" spc="51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DEPARTMENT REVIEW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9735" y="776443"/>
            <a:ext cx="3789780" cy="4436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494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R&amp;D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9735" y="1294071"/>
            <a:ext cx="3678860" cy="29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47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Did You Actually Get Smarter This Year?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19593" y="517629"/>
            <a:ext cx="1072230" cy="665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5240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044378" y="1183151"/>
            <a:ext cx="822660" cy="258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10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/10 Rating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9735" y="1811700"/>
            <a:ext cx="6784631" cy="2588143"/>
          </a:xfrm>
          <a:custGeom>
            <a:avLst/>
            <a:gdLst/>
            <a:ahLst/>
            <a:cxnLst/>
            <a:rect l="l" t="t" r="r" b="b"/>
            <a:pathLst>
              <a:path w="6784631" h="2588143">
                <a:moveTo>
                  <a:pt x="73943" y="0"/>
                </a:moveTo>
                <a:lnTo>
                  <a:pt x="6710688" y="0"/>
                </a:lnTo>
                <a:cubicBezTo>
                  <a:pt x="6751525" y="0"/>
                  <a:pt x="6784631" y="33106"/>
                  <a:pt x="6784631" y="73943"/>
                </a:cubicBezTo>
                <a:lnTo>
                  <a:pt x="6784631" y="2514199"/>
                </a:lnTo>
                <a:cubicBezTo>
                  <a:pt x="6784631" y="2555037"/>
                  <a:pt x="6751525" y="2588143"/>
                  <a:pt x="6710688" y="2588143"/>
                </a:cubicBezTo>
                <a:lnTo>
                  <a:pt x="73943" y="2588143"/>
                </a:lnTo>
                <a:cubicBezTo>
                  <a:pt x="33106" y="2588143"/>
                  <a:pt x="0" y="2555037"/>
                  <a:pt x="0" y="2514199"/>
                </a:cubicBezTo>
                <a:lnTo>
                  <a:pt x="0" y="73943"/>
                </a:lnTo>
                <a:cubicBezTo>
                  <a:pt x="0" y="33133"/>
                  <a:pt x="33133" y="0"/>
                  <a:pt x="73943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66156" y="2033541"/>
            <a:ext cx="207976" cy="184867"/>
          </a:xfrm>
          <a:custGeom>
            <a:avLst/>
            <a:gdLst/>
            <a:ahLst/>
            <a:cxnLst/>
            <a:rect l="l" t="t" r="r" b="b"/>
            <a:pathLst>
              <a:path w="207976" h="184867">
                <a:moveTo>
                  <a:pt x="80916" y="35060"/>
                </a:moveTo>
                <a:lnTo>
                  <a:pt x="80916" y="52969"/>
                </a:lnTo>
                <a:lnTo>
                  <a:pt x="81096" y="53149"/>
                </a:lnTo>
                <a:cubicBezTo>
                  <a:pt x="83443" y="23397"/>
                  <a:pt x="108321" y="0"/>
                  <a:pt x="138687" y="0"/>
                </a:cubicBezTo>
                <a:cubicBezTo>
                  <a:pt x="145944" y="0"/>
                  <a:pt x="152913" y="1336"/>
                  <a:pt x="159304" y="3791"/>
                </a:cubicBezTo>
                <a:cubicBezTo>
                  <a:pt x="162914" y="5163"/>
                  <a:pt x="163564" y="9749"/>
                  <a:pt x="160856" y="12493"/>
                </a:cubicBezTo>
                <a:lnTo>
                  <a:pt x="128829" y="44520"/>
                </a:lnTo>
                <a:cubicBezTo>
                  <a:pt x="127746" y="45603"/>
                  <a:pt x="127132" y="47083"/>
                  <a:pt x="127132" y="48600"/>
                </a:cubicBezTo>
                <a:lnTo>
                  <a:pt x="127132" y="63548"/>
                </a:lnTo>
                <a:cubicBezTo>
                  <a:pt x="127132" y="66726"/>
                  <a:pt x="129732" y="69325"/>
                  <a:pt x="132909" y="69325"/>
                </a:cubicBezTo>
                <a:lnTo>
                  <a:pt x="147858" y="69325"/>
                </a:lnTo>
                <a:cubicBezTo>
                  <a:pt x="149374" y="69325"/>
                  <a:pt x="150855" y="68711"/>
                  <a:pt x="151938" y="67628"/>
                </a:cubicBezTo>
                <a:lnTo>
                  <a:pt x="183965" y="35601"/>
                </a:lnTo>
                <a:cubicBezTo>
                  <a:pt x="186709" y="32857"/>
                  <a:pt x="191294" y="33543"/>
                  <a:pt x="192666" y="37154"/>
                </a:cubicBezTo>
                <a:cubicBezTo>
                  <a:pt x="195122" y="43545"/>
                  <a:pt x="196458" y="50514"/>
                  <a:pt x="196458" y="57771"/>
                </a:cubicBezTo>
                <a:cubicBezTo>
                  <a:pt x="196458" y="79652"/>
                  <a:pt x="184290" y="98716"/>
                  <a:pt x="166308" y="108501"/>
                </a:cubicBezTo>
                <a:lnTo>
                  <a:pt x="195736" y="137928"/>
                </a:lnTo>
                <a:cubicBezTo>
                  <a:pt x="202487" y="144680"/>
                  <a:pt x="202487" y="155657"/>
                  <a:pt x="195736" y="162445"/>
                </a:cubicBezTo>
                <a:lnTo>
                  <a:pt x="174035" y="184145"/>
                </a:lnTo>
                <a:cubicBezTo>
                  <a:pt x="167283" y="190897"/>
                  <a:pt x="156307" y="190897"/>
                  <a:pt x="149519" y="184145"/>
                </a:cubicBezTo>
                <a:lnTo>
                  <a:pt x="104024" y="138650"/>
                </a:lnTo>
                <a:cubicBezTo>
                  <a:pt x="94131" y="128757"/>
                  <a:pt x="91892" y="114134"/>
                  <a:pt x="97344" y="102074"/>
                </a:cubicBezTo>
                <a:lnTo>
                  <a:pt x="64595" y="69325"/>
                </a:lnTo>
                <a:lnTo>
                  <a:pt x="46686" y="69325"/>
                </a:lnTo>
                <a:cubicBezTo>
                  <a:pt x="42823" y="69325"/>
                  <a:pt x="39212" y="67412"/>
                  <a:pt x="37082" y="64198"/>
                </a:cubicBezTo>
                <a:lnTo>
                  <a:pt x="8449" y="21267"/>
                </a:lnTo>
                <a:cubicBezTo>
                  <a:pt x="6933" y="18992"/>
                  <a:pt x="7221" y="15923"/>
                  <a:pt x="9171" y="13973"/>
                </a:cubicBezTo>
                <a:lnTo>
                  <a:pt x="25564" y="-2419"/>
                </a:lnTo>
                <a:cubicBezTo>
                  <a:pt x="27513" y="-4369"/>
                  <a:pt x="30546" y="-4658"/>
                  <a:pt x="32857" y="-3141"/>
                </a:cubicBezTo>
                <a:lnTo>
                  <a:pt x="75788" y="25455"/>
                </a:lnTo>
                <a:cubicBezTo>
                  <a:pt x="79002" y="27586"/>
                  <a:pt x="80916" y="31196"/>
                  <a:pt x="80916" y="35060"/>
                </a:cubicBezTo>
                <a:close/>
                <a:moveTo>
                  <a:pt x="77846" y="107093"/>
                </a:moveTo>
                <a:cubicBezTo>
                  <a:pt x="75572" y="120453"/>
                  <a:pt x="78713" y="134570"/>
                  <a:pt x="87379" y="145872"/>
                </a:cubicBezTo>
                <a:lnTo>
                  <a:pt x="53077" y="180137"/>
                </a:lnTo>
                <a:cubicBezTo>
                  <a:pt x="42931" y="190283"/>
                  <a:pt x="26466" y="190283"/>
                  <a:pt x="16320" y="180137"/>
                </a:cubicBezTo>
                <a:cubicBezTo>
                  <a:pt x="6174" y="169991"/>
                  <a:pt x="6174" y="153527"/>
                  <a:pt x="16320" y="143380"/>
                </a:cubicBezTo>
                <a:lnTo>
                  <a:pt x="65209" y="94492"/>
                </a:lnTo>
                <a:lnTo>
                  <a:pt x="77846" y="107129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1" name="Text 9"/>
          <p:cNvSpPr/>
          <p:nvPr/>
        </p:nvSpPr>
        <p:spPr>
          <a:xfrm>
            <a:off x="896607" y="1996567"/>
            <a:ext cx="1201638" cy="258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6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Skills Acquired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54602" y="2403275"/>
            <a:ext cx="6488843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Skills you developed to functional (not just theoretical) level: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54602" y="2736036"/>
            <a:ext cx="6414896" cy="443682"/>
          </a:xfrm>
          <a:custGeom>
            <a:avLst/>
            <a:gdLst/>
            <a:ahLst/>
            <a:cxnLst/>
            <a:rect l="l" t="t" r="r" b="b"/>
            <a:pathLst>
              <a:path w="6414896" h="443682">
                <a:moveTo>
                  <a:pt x="36972" y="0"/>
                </a:moveTo>
                <a:lnTo>
                  <a:pt x="6377924" y="0"/>
                </a:lnTo>
                <a:cubicBezTo>
                  <a:pt x="6398343" y="0"/>
                  <a:pt x="6414896" y="16553"/>
                  <a:pt x="6414896" y="36972"/>
                </a:cubicBezTo>
                <a:lnTo>
                  <a:pt x="6414896" y="406710"/>
                </a:lnTo>
                <a:cubicBezTo>
                  <a:pt x="6414896" y="427129"/>
                  <a:pt x="6398343" y="443682"/>
                  <a:pt x="6377924" y="443682"/>
                </a:cubicBezTo>
                <a:lnTo>
                  <a:pt x="36972" y="443682"/>
                </a:lnTo>
                <a:cubicBezTo>
                  <a:pt x="16553" y="443682"/>
                  <a:pt x="0" y="427129"/>
                  <a:pt x="0" y="406710"/>
                </a:cubicBezTo>
                <a:lnTo>
                  <a:pt x="0" y="36972"/>
                </a:lnTo>
                <a:cubicBezTo>
                  <a:pt x="0" y="16567"/>
                  <a:pt x="16567" y="0"/>
                  <a:pt x="3697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84009" y="2883930"/>
            <a:ext cx="147894" cy="147894"/>
          </a:xfrm>
          <a:custGeom>
            <a:avLst/>
            <a:gdLst/>
            <a:ahLst/>
            <a:cxnLst/>
            <a:rect l="l" t="t" r="r" b="b"/>
            <a:pathLst>
              <a:path w="147894" h="147894">
                <a:moveTo>
                  <a:pt x="73947" y="147894"/>
                </a:moveTo>
                <a:cubicBezTo>
                  <a:pt x="114759" y="147894"/>
                  <a:pt x="147894" y="114759"/>
                  <a:pt x="147894" y="73947"/>
                </a:cubicBezTo>
                <a:cubicBezTo>
                  <a:pt x="147894" y="33135"/>
                  <a:pt x="114759" y="0"/>
                  <a:pt x="73947" y="0"/>
                </a:cubicBezTo>
                <a:cubicBezTo>
                  <a:pt x="33135" y="0"/>
                  <a:pt x="0" y="33135"/>
                  <a:pt x="0" y="73947"/>
                </a:cubicBezTo>
                <a:cubicBezTo>
                  <a:pt x="0" y="114759"/>
                  <a:pt x="33135" y="147894"/>
                  <a:pt x="73947" y="147894"/>
                </a:cubicBezTo>
                <a:close/>
                <a:moveTo>
                  <a:pt x="98326" y="61439"/>
                </a:moveTo>
                <a:lnTo>
                  <a:pt x="75218" y="98413"/>
                </a:lnTo>
                <a:cubicBezTo>
                  <a:pt x="74005" y="100348"/>
                  <a:pt x="71925" y="101561"/>
                  <a:pt x="69643" y="101677"/>
                </a:cubicBezTo>
                <a:cubicBezTo>
                  <a:pt x="67361" y="101793"/>
                  <a:pt x="65166" y="100753"/>
                  <a:pt x="63808" y="98904"/>
                </a:cubicBezTo>
                <a:lnTo>
                  <a:pt x="49943" y="80417"/>
                </a:lnTo>
                <a:cubicBezTo>
                  <a:pt x="47632" y="77355"/>
                  <a:pt x="48268" y="73023"/>
                  <a:pt x="51330" y="70712"/>
                </a:cubicBezTo>
                <a:cubicBezTo>
                  <a:pt x="54391" y="68401"/>
                  <a:pt x="58724" y="69036"/>
                  <a:pt x="61035" y="72098"/>
                </a:cubicBezTo>
                <a:lnTo>
                  <a:pt x="68834" y="82497"/>
                </a:lnTo>
                <a:lnTo>
                  <a:pt x="86570" y="54103"/>
                </a:lnTo>
                <a:cubicBezTo>
                  <a:pt x="88592" y="50867"/>
                  <a:pt x="92867" y="49856"/>
                  <a:pt x="96131" y="51907"/>
                </a:cubicBezTo>
                <a:cubicBezTo>
                  <a:pt x="99395" y="53958"/>
                  <a:pt x="100377" y="58204"/>
                  <a:pt x="98326" y="6146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5" name="Text 13"/>
          <p:cNvSpPr/>
          <p:nvPr/>
        </p:nvSpPr>
        <p:spPr>
          <a:xfrm>
            <a:off x="961310" y="2846957"/>
            <a:ext cx="545359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[Skill 1]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822743" y="2865444"/>
            <a:ext cx="1099961" cy="184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9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[Proficiency level]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54602" y="3253665"/>
            <a:ext cx="6414896" cy="443682"/>
          </a:xfrm>
          <a:custGeom>
            <a:avLst/>
            <a:gdLst/>
            <a:ahLst/>
            <a:cxnLst/>
            <a:rect l="l" t="t" r="r" b="b"/>
            <a:pathLst>
              <a:path w="6414896" h="443682">
                <a:moveTo>
                  <a:pt x="36972" y="0"/>
                </a:moveTo>
                <a:lnTo>
                  <a:pt x="6377924" y="0"/>
                </a:lnTo>
                <a:cubicBezTo>
                  <a:pt x="6398343" y="0"/>
                  <a:pt x="6414896" y="16553"/>
                  <a:pt x="6414896" y="36972"/>
                </a:cubicBezTo>
                <a:lnTo>
                  <a:pt x="6414896" y="406710"/>
                </a:lnTo>
                <a:cubicBezTo>
                  <a:pt x="6414896" y="427129"/>
                  <a:pt x="6398343" y="443682"/>
                  <a:pt x="6377924" y="443682"/>
                </a:cubicBezTo>
                <a:lnTo>
                  <a:pt x="36972" y="443682"/>
                </a:lnTo>
                <a:cubicBezTo>
                  <a:pt x="16553" y="443682"/>
                  <a:pt x="0" y="427129"/>
                  <a:pt x="0" y="406710"/>
                </a:cubicBezTo>
                <a:lnTo>
                  <a:pt x="0" y="36972"/>
                </a:lnTo>
                <a:cubicBezTo>
                  <a:pt x="0" y="16567"/>
                  <a:pt x="16567" y="0"/>
                  <a:pt x="3697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684009" y="3401559"/>
            <a:ext cx="147894" cy="147894"/>
          </a:xfrm>
          <a:custGeom>
            <a:avLst/>
            <a:gdLst/>
            <a:ahLst/>
            <a:cxnLst/>
            <a:rect l="l" t="t" r="r" b="b"/>
            <a:pathLst>
              <a:path w="147894" h="147894">
                <a:moveTo>
                  <a:pt x="73947" y="147894"/>
                </a:moveTo>
                <a:cubicBezTo>
                  <a:pt x="114759" y="147894"/>
                  <a:pt x="147894" y="114759"/>
                  <a:pt x="147894" y="73947"/>
                </a:cubicBezTo>
                <a:cubicBezTo>
                  <a:pt x="147894" y="33135"/>
                  <a:pt x="114759" y="0"/>
                  <a:pt x="73947" y="0"/>
                </a:cubicBezTo>
                <a:cubicBezTo>
                  <a:pt x="33135" y="0"/>
                  <a:pt x="0" y="33135"/>
                  <a:pt x="0" y="73947"/>
                </a:cubicBezTo>
                <a:cubicBezTo>
                  <a:pt x="0" y="114759"/>
                  <a:pt x="33135" y="147894"/>
                  <a:pt x="73947" y="147894"/>
                </a:cubicBezTo>
                <a:close/>
                <a:moveTo>
                  <a:pt x="98326" y="61439"/>
                </a:moveTo>
                <a:lnTo>
                  <a:pt x="75218" y="98413"/>
                </a:lnTo>
                <a:cubicBezTo>
                  <a:pt x="74005" y="100348"/>
                  <a:pt x="71925" y="101561"/>
                  <a:pt x="69643" y="101677"/>
                </a:cubicBezTo>
                <a:cubicBezTo>
                  <a:pt x="67361" y="101793"/>
                  <a:pt x="65166" y="100753"/>
                  <a:pt x="63808" y="98904"/>
                </a:cubicBezTo>
                <a:lnTo>
                  <a:pt x="49943" y="80417"/>
                </a:lnTo>
                <a:cubicBezTo>
                  <a:pt x="47632" y="77355"/>
                  <a:pt x="48268" y="73023"/>
                  <a:pt x="51330" y="70712"/>
                </a:cubicBezTo>
                <a:cubicBezTo>
                  <a:pt x="54391" y="68401"/>
                  <a:pt x="58724" y="69036"/>
                  <a:pt x="61035" y="72098"/>
                </a:cubicBezTo>
                <a:lnTo>
                  <a:pt x="68834" y="82497"/>
                </a:lnTo>
                <a:lnTo>
                  <a:pt x="86570" y="54103"/>
                </a:lnTo>
                <a:cubicBezTo>
                  <a:pt x="88592" y="50867"/>
                  <a:pt x="92867" y="49856"/>
                  <a:pt x="96131" y="51907"/>
                </a:cubicBezTo>
                <a:cubicBezTo>
                  <a:pt x="99395" y="53958"/>
                  <a:pt x="100377" y="58204"/>
                  <a:pt x="98326" y="6146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9" name="Text 17"/>
          <p:cNvSpPr/>
          <p:nvPr/>
        </p:nvSpPr>
        <p:spPr>
          <a:xfrm>
            <a:off x="961310" y="3364585"/>
            <a:ext cx="573089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[Skill 2]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822743" y="3383072"/>
            <a:ext cx="1099961" cy="184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9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[Proficiency level]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54602" y="3771293"/>
            <a:ext cx="6414896" cy="443682"/>
          </a:xfrm>
          <a:custGeom>
            <a:avLst/>
            <a:gdLst/>
            <a:ahLst/>
            <a:cxnLst/>
            <a:rect l="l" t="t" r="r" b="b"/>
            <a:pathLst>
              <a:path w="6414896" h="443682">
                <a:moveTo>
                  <a:pt x="36972" y="0"/>
                </a:moveTo>
                <a:lnTo>
                  <a:pt x="6377924" y="0"/>
                </a:lnTo>
                <a:cubicBezTo>
                  <a:pt x="6398343" y="0"/>
                  <a:pt x="6414896" y="16553"/>
                  <a:pt x="6414896" y="36972"/>
                </a:cubicBezTo>
                <a:lnTo>
                  <a:pt x="6414896" y="406710"/>
                </a:lnTo>
                <a:cubicBezTo>
                  <a:pt x="6414896" y="427129"/>
                  <a:pt x="6398343" y="443682"/>
                  <a:pt x="6377924" y="443682"/>
                </a:cubicBezTo>
                <a:lnTo>
                  <a:pt x="36972" y="443682"/>
                </a:lnTo>
                <a:cubicBezTo>
                  <a:pt x="16553" y="443682"/>
                  <a:pt x="0" y="427129"/>
                  <a:pt x="0" y="406710"/>
                </a:cubicBezTo>
                <a:lnTo>
                  <a:pt x="0" y="36972"/>
                </a:lnTo>
                <a:cubicBezTo>
                  <a:pt x="0" y="16567"/>
                  <a:pt x="16567" y="0"/>
                  <a:pt x="3697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84009" y="3919187"/>
            <a:ext cx="147894" cy="147894"/>
          </a:xfrm>
          <a:custGeom>
            <a:avLst/>
            <a:gdLst/>
            <a:ahLst/>
            <a:cxnLst/>
            <a:rect l="l" t="t" r="r" b="b"/>
            <a:pathLst>
              <a:path w="147894" h="147894">
                <a:moveTo>
                  <a:pt x="73947" y="147894"/>
                </a:moveTo>
                <a:cubicBezTo>
                  <a:pt x="114759" y="147894"/>
                  <a:pt x="147894" y="114759"/>
                  <a:pt x="147894" y="73947"/>
                </a:cubicBezTo>
                <a:cubicBezTo>
                  <a:pt x="147894" y="33135"/>
                  <a:pt x="114759" y="0"/>
                  <a:pt x="73947" y="0"/>
                </a:cubicBezTo>
                <a:cubicBezTo>
                  <a:pt x="33135" y="0"/>
                  <a:pt x="0" y="33135"/>
                  <a:pt x="0" y="73947"/>
                </a:cubicBezTo>
                <a:cubicBezTo>
                  <a:pt x="0" y="114759"/>
                  <a:pt x="33135" y="147894"/>
                  <a:pt x="73947" y="147894"/>
                </a:cubicBezTo>
                <a:close/>
                <a:moveTo>
                  <a:pt x="98326" y="61439"/>
                </a:moveTo>
                <a:lnTo>
                  <a:pt x="75218" y="98413"/>
                </a:lnTo>
                <a:cubicBezTo>
                  <a:pt x="74005" y="100348"/>
                  <a:pt x="71925" y="101561"/>
                  <a:pt x="69643" y="101677"/>
                </a:cubicBezTo>
                <a:cubicBezTo>
                  <a:pt x="67361" y="101793"/>
                  <a:pt x="65166" y="100753"/>
                  <a:pt x="63808" y="98904"/>
                </a:cubicBezTo>
                <a:lnTo>
                  <a:pt x="49943" y="80417"/>
                </a:lnTo>
                <a:cubicBezTo>
                  <a:pt x="47632" y="77355"/>
                  <a:pt x="48268" y="73023"/>
                  <a:pt x="51330" y="70712"/>
                </a:cubicBezTo>
                <a:cubicBezTo>
                  <a:pt x="54391" y="68401"/>
                  <a:pt x="58724" y="69036"/>
                  <a:pt x="61035" y="72098"/>
                </a:cubicBezTo>
                <a:lnTo>
                  <a:pt x="68834" y="82497"/>
                </a:lnTo>
                <a:lnTo>
                  <a:pt x="86570" y="54103"/>
                </a:lnTo>
                <a:cubicBezTo>
                  <a:pt x="88592" y="50867"/>
                  <a:pt x="92867" y="49856"/>
                  <a:pt x="96131" y="51907"/>
                </a:cubicBezTo>
                <a:cubicBezTo>
                  <a:pt x="99395" y="53958"/>
                  <a:pt x="100377" y="58204"/>
                  <a:pt x="98326" y="61468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3" name="Text 21"/>
          <p:cNvSpPr/>
          <p:nvPr/>
        </p:nvSpPr>
        <p:spPr>
          <a:xfrm>
            <a:off x="961310" y="3882214"/>
            <a:ext cx="573089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[Skill 3]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822743" y="3900701"/>
            <a:ext cx="1099961" cy="184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9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[Proficiency level]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69735" y="4584710"/>
            <a:ext cx="6784631" cy="2033541"/>
          </a:xfrm>
          <a:custGeom>
            <a:avLst/>
            <a:gdLst/>
            <a:ahLst/>
            <a:cxnLst/>
            <a:rect l="l" t="t" r="r" b="b"/>
            <a:pathLst>
              <a:path w="6784631" h="2033541">
                <a:moveTo>
                  <a:pt x="73940" y="0"/>
                </a:moveTo>
                <a:lnTo>
                  <a:pt x="6710691" y="0"/>
                </a:lnTo>
                <a:cubicBezTo>
                  <a:pt x="6751527" y="0"/>
                  <a:pt x="6784631" y="33104"/>
                  <a:pt x="6784631" y="73940"/>
                </a:cubicBezTo>
                <a:lnTo>
                  <a:pt x="6784631" y="1959601"/>
                </a:lnTo>
                <a:cubicBezTo>
                  <a:pt x="6784631" y="2000437"/>
                  <a:pt x="6751527" y="2033541"/>
                  <a:pt x="6710691" y="2033541"/>
                </a:cubicBezTo>
                <a:lnTo>
                  <a:pt x="73940" y="2033541"/>
                </a:lnTo>
                <a:cubicBezTo>
                  <a:pt x="33104" y="2033541"/>
                  <a:pt x="0" y="2000437"/>
                  <a:pt x="0" y="1959601"/>
                </a:cubicBezTo>
                <a:lnTo>
                  <a:pt x="0" y="73940"/>
                </a:lnTo>
                <a:cubicBezTo>
                  <a:pt x="0" y="33131"/>
                  <a:pt x="33131" y="0"/>
                  <a:pt x="73940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577710" y="4806550"/>
            <a:ext cx="184867" cy="184867"/>
          </a:xfrm>
          <a:custGeom>
            <a:avLst/>
            <a:gdLst/>
            <a:ahLst/>
            <a:cxnLst/>
            <a:rect l="l" t="t" r="r" b="b"/>
            <a:pathLst>
              <a:path w="184867" h="184867">
                <a:moveTo>
                  <a:pt x="92434" y="51019"/>
                </a:moveTo>
                <a:lnTo>
                  <a:pt x="92434" y="162698"/>
                </a:lnTo>
                <a:lnTo>
                  <a:pt x="92614" y="162625"/>
                </a:lnTo>
                <a:cubicBezTo>
                  <a:pt x="112329" y="154429"/>
                  <a:pt x="133487" y="150205"/>
                  <a:pt x="154826" y="150205"/>
                </a:cubicBezTo>
                <a:lnTo>
                  <a:pt x="161759" y="150205"/>
                </a:lnTo>
                <a:lnTo>
                  <a:pt x="161759" y="34663"/>
                </a:lnTo>
                <a:lnTo>
                  <a:pt x="154826" y="34663"/>
                </a:lnTo>
                <a:cubicBezTo>
                  <a:pt x="139589" y="34663"/>
                  <a:pt x="124460" y="37696"/>
                  <a:pt x="110379" y="43545"/>
                </a:cubicBezTo>
                <a:cubicBezTo>
                  <a:pt x="104313" y="46072"/>
                  <a:pt x="98319" y="48564"/>
                  <a:pt x="92434" y="51019"/>
                </a:cubicBezTo>
                <a:close/>
                <a:moveTo>
                  <a:pt x="83371" y="22206"/>
                </a:moveTo>
                <a:lnTo>
                  <a:pt x="92434" y="25997"/>
                </a:lnTo>
                <a:lnTo>
                  <a:pt x="101496" y="22206"/>
                </a:lnTo>
                <a:cubicBezTo>
                  <a:pt x="118395" y="15165"/>
                  <a:pt x="136520" y="11554"/>
                  <a:pt x="154826" y="11554"/>
                </a:cubicBezTo>
                <a:lnTo>
                  <a:pt x="167536" y="11554"/>
                </a:lnTo>
                <a:cubicBezTo>
                  <a:pt x="177104" y="11554"/>
                  <a:pt x="184867" y="19317"/>
                  <a:pt x="184867" y="28886"/>
                </a:cubicBezTo>
                <a:lnTo>
                  <a:pt x="184867" y="155982"/>
                </a:lnTo>
                <a:cubicBezTo>
                  <a:pt x="184867" y="165550"/>
                  <a:pt x="177104" y="173313"/>
                  <a:pt x="167536" y="173313"/>
                </a:cubicBezTo>
                <a:lnTo>
                  <a:pt x="154826" y="173313"/>
                </a:lnTo>
                <a:cubicBezTo>
                  <a:pt x="136520" y="173313"/>
                  <a:pt x="118395" y="176924"/>
                  <a:pt x="101496" y="183965"/>
                </a:cubicBezTo>
                <a:lnTo>
                  <a:pt x="96875" y="185878"/>
                </a:lnTo>
                <a:cubicBezTo>
                  <a:pt x="94022" y="187070"/>
                  <a:pt x="90845" y="187070"/>
                  <a:pt x="87993" y="185878"/>
                </a:cubicBezTo>
                <a:lnTo>
                  <a:pt x="83371" y="183965"/>
                </a:lnTo>
                <a:cubicBezTo>
                  <a:pt x="66473" y="176924"/>
                  <a:pt x="48347" y="173313"/>
                  <a:pt x="30041" y="173313"/>
                </a:cubicBezTo>
                <a:lnTo>
                  <a:pt x="17331" y="173313"/>
                </a:lnTo>
                <a:cubicBezTo>
                  <a:pt x="7763" y="173313"/>
                  <a:pt x="0" y="165550"/>
                  <a:pt x="0" y="155982"/>
                </a:cubicBezTo>
                <a:lnTo>
                  <a:pt x="0" y="28886"/>
                </a:lnTo>
                <a:cubicBezTo>
                  <a:pt x="0" y="19317"/>
                  <a:pt x="7763" y="11554"/>
                  <a:pt x="17331" y="11554"/>
                </a:cubicBezTo>
                <a:lnTo>
                  <a:pt x="30041" y="11554"/>
                </a:lnTo>
                <a:cubicBezTo>
                  <a:pt x="48347" y="11554"/>
                  <a:pt x="66473" y="15165"/>
                  <a:pt x="83371" y="22206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7" name="Text 25"/>
          <p:cNvSpPr/>
          <p:nvPr/>
        </p:nvSpPr>
        <p:spPr>
          <a:xfrm>
            <a:off x="896607" y="4769577"/>
            <a:ext cx="2504952" cy="258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6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Knowledge Consumed &amp; Applied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54602" y="5176285"/>
            <a:ext cx="2061271" cy="961310"/>
          </a:xfrm>
          <a:custGeom>
            <a:avLst/>
            <a:gdLst/>
            <a:ahLst/>
            <a:cxnLst/>
            <a:rect l="l" t="t" r="r" b="b"/>
            <a:pathLst>
              <a:path w="2061271" h="961310">
                <a:moveTo>
                  <a:pt x="36972" y="0"/>
                </a:moveTo>
                <a:lnTo>
                  <a:pt x="2024299" y="0"/>
                </a:lnTo>
                <a:cubicBezTo>
                  <a:pt x="2044718" y="0"/>
                  <a:pt x="2061271" y="16553"/>
                  <a:pt x="2061271" y="36972"/>
                </a:cubicBezTo>
                <a:lnTo>
                  <a:pt x="2061271" y="924338"/>
                </a:lnTo>
                <a:cubicBezTo>
                  <a:pt x="2061271" y="944757"/>
                  <a:pt x="2044718" y="961310"/>
                  <a:pt x="2024299" y="961310"/>
                </a:cubicBezTo>
                <a:lnTo>
                  <a:pt x="36972" y="961310"/>
                </a:lnTo>
                <a:cubicBezTo>
                  <a:pt x="16553" y="961310"/>
                  <a:pt x="0" y="944757"/>
                  <a:pt x="0" y="924338"/>
                </a:cubicBezTo>
                <a:lnTo>
                  <a:pt x="0" y="36972"/>
                </a:lnTo>
                <a:cubicBezTo>
                  <a:pt x="0" y="16567"/>
                  <a:pt x="16567" y="0"/>
                  <a:pt x="3697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1489482" y="5287205"/>
            <a:ext cx="194111" cy="221841"/>
          </a:xfrm>
          <a:custGeom>
            <a:avLst/>
            <a:gdLst/>
            <a:ahLst/>
            <a:cxnLst/>
            <a:rect l="l" t="t" r="r" b="b"/>
            <a:pathLst>
              <a:path w="194111" h="221841">
                <a:moveTo>
                  <a:pt x="166381" y="221841"/>
                </a:moveTo>
                <a:lnTo>
                  <a:pt x="41595" y="221841"/>
                </a:lnTo>
                <a:cubicBezTo>
                  <a:pt x="18631" y="221841"/>
                  <a:pt x="0" y="203210"/>
                  <a:pt x="0" y="180246"/>
                </a:cubicBezTo>
                <a:lnTo>
                  <a:pt x="0" y="41595"/>
                </a:lnTo>
                <a:cubicBezTo>
                  <a:pt x="0" y="18631"/>
                  <a:pt x="18631" y="0"/>
                  <a:pt x="41595" y="0"/>
                </a:cubicBezTo>
                <a:lnTo>
                  <a:pt x="173313" y="0"/>
                </a:lnTo>
                <a:cubicBezTo>
                  <a:pt x="184795" y="0"/>
                  <a:pt x="194111" y="9316"/>
                  <a:pt x="194111" y="20798"/>
                </a:cubicBezTo>
                <a:lnTo>
                  <a:pt x="194111" y="145583"/>
                </a:lnTo>
                <a:cubicBezTo>
                  <a:pt x="194111" y="154639"/>
                  <a:pt x="188305" y="162351"/>
                  <a:pt x="180246" y="165211"/>
                </a:cubicBezTo>
                <a:lnTo>
                  <a:pt x="180246" y="194111"/>
                </a:lnTo>
                <a:cubicBezTo>
                  <a:pt x="187915" y="194111"/>
                  <a:pt x="194111" y="200307"/>
                  <a:pt x="194111" y="207976"/>
                </a:cubicBezTo>
                <a:cubicBezTo>
                  <a:pt x="194111" y="215645"/>
                  <a:pt x="187915" y="221841"/>
                  <a:pt x="180246" y="221841"/>
                </a:cubicBezTo>
                <a:lnTo>
                  <a:pt x="166381" y="221841"/>
                </a:lnTo>
                <a:close/>
                <a:moveTo>
                  <a:pt x="41595" y="166381"/>
                </a:moveTo>
                <a:cubicBezTo>
                  <a:pt x="33926" y="166381"/>
                  <a:pt x="27730" y="172577"/>
                  <a:pt x="27730" y="180246"/>
                </a:cubicBezTo>
                <a:cubicBezTo>
                  <a:pt x="27730" y="187915"/>
                  <a:pt x="33926" y="194111"/>
                  <a:pt x="41595" y="194111"/>
                </a:cubicBezTo>
                <a:lnTo>
                  <a:pt x="152516" y="194111"/>
                </a:lnTo>
                <a:lnTo>
                  <a:pt x="152516" y="166381"/>
                </a:lnTo>
                <a:lnTo>
                  <a:pt x="41595" y="166381"/>
                </a:lnTo>
                <a:close/>
                <a:moveTo>
                  <a:pt x="55460" y="65859"/>
                </a:moveTo>
                <a:cubicBezTo>
                  <a:pt x="55460" y="71622"/>
                  <a:pt x="60096" y="76258"/>
                  <a:pt x="65859" y="76258"/>
                </a:cubicBezTo>
                <a:lnTo>
                  <a:pt x="142117" y="76258"/>
                </a:lnTo>
                <a:cubicBezTo>
                  <a:pt x="147879" y="76258"/>
                  <a:pt x="152516" y="71622"/>
                  <a:pt x="152516" y="65859"/>
                </a:cubicBezTo>
                <a:cubicBezTo>
                  <a:pt x="152516" y="60096"/>
                  <a:pt x="147879" y="55460"/>
                  <a:pt x="142117" y="55460"/>
                </a:cubicBezTo>
                <a:lnTo>
                  <a:pt x="65859" y="55460"/>
                </a:lnTo>
                <a:cubicBezTo>
                  <a:pt x="60096" y="55460"/>
                  <a:pt x="55460" y="60096"/>
                  <a:pt x="55460" y="65859"/>
                </a:cubicBezTo>
                <a:close/>
                <a:moveTo>
                  <a:pt x="65859" y="97055"/>
                </a:moveTo>
                <a:cubicBezTo>
                  <a:pt x="60096" y="97055"/>
                  <a:pt x="55460" y="101691"/>
                  <a:pt x="55460" y="107454"/>
                </a:cubicBezTo>
                <a:cubicBezTo>
                  <a:pt x="55460" y="113217"/>
                  <a:pt x="60096" y="117853"/>
                  <a:pt x="65859" y="117853"/>
                </a:cubicBezTo>
                <a:lnTo>
                  <a:pt x="142117" y="117853"/>
                </a:lnTo>
                <a:cubicBezTo>
                  <a:pt x="147879" y="117853"/>
                  <a:pt x="152516" y="113217"/>
                  <a:pt x="152516" y="107454"/>
                </a:cubicBezTo>
                <a:cubicBezTo>
                  <a:pt x="152516" y="101691"/>
                  <a:pt x="147879" y="97055"/>
                  <a:pt x="142117" y="97055"/>
                </a:cubicBezTo>
                <a:lnTo>
                  <a:pt x="65859" y="97055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0" name="Text 28"/>
          <p:cNvSpPr/>
          <p:nvPr/>
        </p:nvSpPr>
        <p:spPr>
          <a:xfrm>
            <a:off x="610062" y="5582993"/>
            <a:ext cx="1950350" cy="29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47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7792" y="5878781"/>
            <a:ext cx="1894890" cy="147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73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Books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2729393" y="5176285"/>
            <a:ext cx="2061271" cy="961310"/>
          </a:xfrm>
          <a:custGeom>
            <a:avLst/>
            <a:gdLst/>
            <a:ahLst/>
            <a:cxnLst/>
            <a:rect l="l" t="t" r="r" b="b"/>
            <a:pathLst>
              <a:path w="2061271" h="961310">
                <a:moveTo>
                  <a:pt x="36972" y="0"/>
                </a:moveTo>
                <a:lnTo>
                  <a:pt x="2024299" y="0"/>
                </a:lnTo>
                <a:cubicBezTo>
                  <a:pt x="2044718" y="0"/>
                  <a:pt x="2061271" y="16553"/>
                  <a:pt x="2061271" y="36972"/>
                </a:cubicBezTo>
                <a:lnTo>
                  <a:pt x="2061271" y="924338"/>
                </a:lnTo>
                <a:cubicBezTo>
                  <a:pt x="2061271" y="944757"/>
                  <a:pt x="2044718" y="961310"/>
                  <a:pt x="2024299" y="961310"/>
                </a:cubicBezTo>
                <a:lnTo>
                  <a:pt x="36972" y="961310"/>
                </a:lnTo>
                <a:cubicBezTo>
                  <a:pt x="16553" y="961310"/>
                  <a:pt x="0" y="944757"/>
                  <a:pt x="0" y="924338"/>
                </a:cubicBezTo>
                <a:lnTo>
                  <a:pt x="0" y="36972"/>
                </a:lnTo>
                <a:cubicBezTo>
                  <a:pt x="0" y="16567"/>
                  <a:pt x="16567" y="0"/>
                  <a:pt x="3697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3622677" y="5287205"/>
            <a:ext cx="277301" cy="221841"/>
          </a:xfrm>
          <a:custGeom>
            <a:avLst/>
            <a:gdLst/>
            <a:ahLst/>
            <a:cxnLst/>
            <a:rect l="l" t="t" r="r" b="b"/>
            <a:pathLst>
              <a:path w="277301" h="221841">
                <a:moveTo>
                  <a:pt x="55460" y="13865"/>
                </a:moveTo>
                <a:cubicBezTo>
                  <a:pt x="40165" y="13865"/>
                  <a:pt x="27730" y="26300"/>
                  <a:pt x="27730" y="41595"/>
                </a:cubicBezTo>
                <a:lnTo>
                  <a:pt x="27730" y="145583"/>
                </a:lnTo>
                <a:lnTo>
                  <a:pt x="55460" y="145583"/>
                </a:lnTo>
                <a:lnTo>
                  <a:pt x="55460" y="41595"/>
                </a:lnTo>
                <a:lnTo>
                  <a:pt x="221841" y="41595"/>
                </a:lnTo>
                <a:lnTo>
                  <a:pt x="221841" y="145583"/>
                </a:lnTo>
                <a:lnTo>
                  <a:pt x="249571" y="145583"/>
                </a:lnTo>
                <a:lnTo>
                  <a:pt x="249571" y="41595"/>
                </a:lnTo>
                <a:cubicBezTo>
                  <a:pt x="249571" y="26300"/>
                  <a:pt x="237136" y="13865"/>
                  <a:pt x="221841" y="13865"/>
                </a:cubicBezTo>
                <a:lnTo>
                  <a:pt x="55460" y="13865"/>
                </a:lnTo>
                <a:close/>
                <a:moveTo>
                  <a:pt x="8319" y="166381"/>
                </a:moveTo>
                <a:cubicBezTo>
                  <a:pt x="3726" y="166381"/>
                  <a:pt x="0" y="170107"/>
                  <a:pt x="0" y="174700"/>
                </a:cubicBezTo>
                <a:cubicBezTo>
                  <a:pt x="0" y="193071"/>
                  <a:pt x="14905" y="207976"/>
                  <a:pt x="33276" y="207976"/>
                </a:cubicBezTo>
                <a:lnTo>
                  <a:pt x="244025" y="207976"/>
                </a:lnTo>
                <a:cubicBezTo>
                  <a:pt x="262396" y="207976"/>
                  <a:pt x="277301" y="193071"/>
                  <a:pt x="277301" y="174700"/>
                </a:cubicBezTo>
                <a:cubicBezTo>
                  <a:pt x="277301" y="170107"/>
                  <a:pt x="273575" y="166381"/>
                  <a:pt x="268982" y="166381"/>
                </a:cubicBezTo>
                <a:lnTo>
                  <a:pt x="8319" y="166381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4" name="Text 32"/>
          <p:cNvSpPr/>
          <p:nvPr/>
        </p:nvSpPr>
        <p:spPr>
          <a:xfrm>
            <a:off x="2784853" y="5582993"/>
            <a:ext cx="1950350" cy="29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47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2812583" y="5878781"/>
            <a:ext cx="1894890" cy="147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73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Courses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904256" y="5176285"/>
            <a:ext cx="2061271" cy="961310"/>
          </a:xfrm>
          <a:custGeom>
            <a:avLst/>
            <a:gdLst/>
            <a:ahLst/>
            <a:cxnLst/>
            <a:rect l="l" t="t" r="r" b="b"/>
            <a:pathLst>
              <a:path w="2061271" h="961310">
                <a:moveTo>
                  <a:pt x="36972" y="0"/>
                </a:moveTo>
                <a:lnTo>
                  <a:pt x="2024299" y="0"/>
                </a:lnTo>
                <a:cubicBezTo>
                  <a:pt x="2044718" y="0"/>
                  <a:pt x="2061271" y="16553"/>
                  <a:pt x="2061271" y="36972"/>
                </a:cubicBezTo>
                <a:lnTo>
                  <a:pt x="2061271" y="924338"/>
                </a:lnTo>
                <a:cubicBezTo>
                  <a:pt x="2061271" y="944757"/>
                  <a:pt x="2044718" y="961310"/>
                  <a:pt x="2024299" y="961310"/>
                </a:cubicBezTo>
                <a:lnTo>
                  <a:pt x="36972" y="961310"/>
                </a:lnTo>
                <a:cubicBezTo>
                  <a:pt x="16553" y="961310"/>
                  <a:pt x="0" y="944757"/>
                  <a:pt x="0" y="924338"/>
                </a:cubicBezTo>
                <a:lnTo>
                  <a:pt x="0" y="36972"/>
                </a:lnTo>
                <a:cubicBezTo>
                  <a:pt x="0" y="16567"/>
                  <a:pt x="16567" y="0"/>
                  <a:pt x="3697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5853001" y="5287205"/>
            <a:ext cx="166381" cy="221841"/>
          </a:xfrm>
          <a:custGeom>
            <a:avLst/>
            <a:gdLst/>
            <a:ahLst/>
            <a:cxnLst/>
            <a:rect l="l" t="t" r="r" b="b"/>
            <a:pathLst>
              <a:path w="166381" h="221841">
                <a:moveTo>
                  <a:pt x="83190" y="0"/>
                </a:moveTo>
                <a:cubicBezTo>
                  <a:pt x="60226" y="0"/>
                  <a:pt x="41595" y="18631"/>
                  <a:pt x="41595" y="41595"/>
                </a:cubicBezTo>
                <a:lnTo>
                  <a:pt x="41595" y="97055"/>
                </a:lnTo>
                <a:cubicBezTo>
                  <a:pt x="41595" y="120019"/>
                  <a:pt x="60226" y="138650"/>
                  <a:pt x="83190" y="138650"/>
                </a:cubicBezTo>
                <a:cubicBezTo>
                  <a:pt x="106154" y="138650"/>
                  <a:pt x="124785" y="120019"/>
                  <a:pt x="124785" y="97055"/>
                </a:cubicBezTo>
                <a:lnTo>
                  <a:pt x="124785" y="41595"/>
                </a:lnTo>
                <a:cubicBezTo>
                  <a:pt x="124785" y="18631"/>
                  <a:pt x="106154" y="0"/>
                  <a:pt x="83190" y="0"/>
                </a:cubicBezTo>
                <a:close/>
                <a:moveTo>
                  <a:pt x="20798" y="79724"/>
                </a:moveTo>
                <a:cubicBezTo>
                  <a:pt x="20798" y="73961"/>
                  <a:pt x="16161" y="69325"/>
                  <a:pt x="10399" y="69325"/>
                </a:cubicBezTo>
                <a:cubicBezTo>
                  <a:pt x="4636" y="69325"/>
                  <a:pt x="0" y="73961"/>
                  <a:pt x="0" y="79724"/>
                </a:cubicBezTo>
                <a:lnTo>
                  <a:pt x="0" y="97055"/>
                </a:lnTo>
                <a:cubicBezTo>
                  <a:pt x="0" y="139474"/>
                  <a:pt x="31760" y="174483"/>
                  <a:pt x="72792" y="179596"/>
                </a:cubicBezTo>
                <a:lnTo>
                  <a:pt x="72792" y="201043"/>
                </a:lnTo>
                <a:lnTo>
                  <a:pt x="51994" y="201043"/>
                </a:lnTo>
                <a:cubicBezTo>
                  <a:pt x="46231" y="201043"/>
                  <a:pt x="41595" y="205679"/>
                  <a:pt x="41595" y="211442"/>
                </a:cubicBezTo>
                <a:cubicBezTo>
                  <a:pt x="41595" y="217205"/>
                  <a:pt x="46231" y="221841"/>
                  <a:pt x="51994" y="221841"/>
                </a:cubicBezTo>
                <a:lnTo>
                  <a:pt x="114387" y="221841"/>
                </a:lnTo>
                <a:cubicBezTo>
                  <a:pt x="120149" y="221841"/>
                  <a:pt x="124785" y="217205"/>
                  <a:pt x="124785" y="211442"/>
                </a:cubicBezTo>
                <a:cubicBezTo>
                  <a:pt x="124785" y="205679"/>
                  <a:pt x="120149" y="201043"/>
                  <a:pt x="114387" y="201043"/>
                </a:cubicBezTo>
                <a:lnTo>
                  <a:pt x="93589" y="201043"/>
                </a:lnTo>
                <a:lnTo>
                  <a:pt x="93589" y="179596"/>
                </a:lnTo>
                <a:cubicBezTo>
                  <a:pt x="134621" y="174483"/>
                  <a:pt x="166381" y="139474"/>
                  <a:pt x="166381" y="97055"/>
                </a:cubicBezTo>
                <a:lnTo>
                  <a:pt x="166381" y="79724"/>
                </a:lnTo>
                <a:cubicBezTo>
                  <a:pt x="166381" y="73961"/>
                  <a:pt x="161744" y="69325"/>
                  <a:pt x="155982" y="69325"/>
                </a:cubicBezTo>
                <a:cubicBezTo>
                  <a:pt x="150219" y="69325"/>
                  <a:pt x="145583" y="73961"/>
                  <a:pt x="145583" y="79724"/>
                </a:cubicBezTo>
                <a:lnTo>
                  <a:pt x="145583" y="97055"/>
                </a:lnTo>
                <a:cubicBezTo>
                  <a:pt x="145583" y="131501"/>
                  <a:pt x="117636" y="159448"/>
                  <a:pt x="83190" y="159448"/>
                </a:cubicBezTo>
                <a:cubicBezTo>
                  <a:pt x="48744" y="159448"/>
                  <a:pt x="20798" y="131501"/>
                  <a:pt x="20798" y="97055"/>
                </a:cubicBezTo>
                <a:lnTo>
                  <a:pt x="20798" y="7972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8" name="Text 36"/>
          <p:cNvSpPr/>
          <p:nvPr/>
        </p:nvSpPr>
        <p:spPr>
          <a:xfrm>
            <a:off x="4959716" y="5582993"/>
            <a:ext cx="1950350" cy="29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47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987446" y="5878781"/>
            <a:ext cx="1894890" cy="147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73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Events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54602" y="6248516"/>
            <a:ext cx="6479600" cy="184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9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QUESTION: How much was actually applied?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7374906" y="1811700"/>
            <a:ext cx="4446059" cy="1848673"/>
          </a:xfrm>
          <a:custGeom>
            <a:avLst/>
            <a:gdLst/>
            <a:ahLst/>
            <a:cxnLst/>
            <a:rect l="l" t="t" r="r" b="b"/>
            <a:pathLst>
              <a:path w="4446059" h="1848673">
                <a:moveTo>
                  <a:pt x="73947" y="0"/>
                </a:moveTo>
                <a:lnTo>
                  <a:pt x="4372112" y="0"/>
                </a:lnTo>
                <a:cubicBezTo>
                  <a:pt x="4412952" y="0"/>
                  <a:pt x="4446059" y="33107"/>
                  <a:pt x="4446059" y="73947"/>
                </a:cubicBezTo>
                <a:lnTo>
                  <a:pt x="4446059" y="1774726"/>
                </a:lnTo>
                <a:cubicBezTo>
                  <a:pt x="4446059" y="1815566"/>
                  <a:pt x="4412952" y="1848673"/>
                  <a:pt x="4372112" y="1848673"/>
                </a:cubicBezTo>
                <a:lnTo>
                  <a:pt x="73947" y="1848673"/>
                </a:lnTo>
                <a:cubicBezTo>
                  <a:pt x="33107" y="1848673"/>
                  <a:pt x="0" y="1815566"/>
                  <a:pt x="0" y="1774726"/>
                </a:cubicBezTo>
                <a:lnTo>
                  <a:pt x="0" y="73947"/>
                </a:lnTo>
                <a:cubicBezTo>
                  <a:pt x="0" y="33135"/>
                  <a:pt x="33135" y="0"/>
                  <a:pt x="73947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7582882" y="2033541"/>
            <a:ext cx="184867" cy="184867"/>
          </a:xfrm>
          <a:custGeom>
            <a:avLst/>
            <a:gdLst/>
            <a:ahLst/>
            <a:cxnLst/>
            <a:rect l="l" t="t" r="r" b="b"/>
            <a:pathLst>
              <a:path w="184867" h="184867">
                <a:moveTo>
                  <a:pt x="43328" y="20220"/>
                </a:moveTo>
                <a:cubicBezTo>
                  <a:pt x="43328" y="9063"/>
                  <a:pt x="52391" y="0"/>
                  <a:pt x="63548" y="0"/>
                </a:cubicBezTo>
                <a:lnTo>
                  <a:pt x="72214" y="0"/>
                </a:lnTo>
                <a:cubicBezTo>
                  <a:pt x="78605" y="0"/>
                  <a:pt x="83768" y="5163"/>
                  <a:pt x="83768" y="11554"/>
                </a:cubicBezTo>
                <a:lnTo>
                  <a:pt x="83768" y="173313"/>
                </a:lnTo>
                <a:cubicBezTo>
                  <a:pt x="83768" y="179704"/>
                  <a:pt x="78605" y="184867"/>
                  <a:pt x="72214" y="184867"/>
                </a:cubicBezTo>
                <a:lnTo>
                  <a:pt x="60660" y="184867"/>
                </a:lnTo>
                <a:cubicBezTo>
                  <a:pt x="49900" y="184867"/>
                  <a:pt x="40837" y="177502"/>
                  <a:pt x="38273" y="167536"/>
                </a:cubicBezTo>
                <a:cubicBezTo>
                  <a:pt x="38021" y="167536"/>
                  <a:pt x="37804" y="167536"/>
                  <a:pt x="37551" y="167536"/>
                </a:cubicBezTo>
                <a:cubicBezTo>
                  <a:pt x="21592" y="167536"/>
                  <a:pt x="8666" y="154610"/>
                  <a:pt x="8666" y="138650"/>
                </a:cubicBezTo>
                <a:cubicBezTo>
                  <a:pt x="8666" y="132151"/>
                  <a:pt x="10832" y="126158"/>
                  <a:pt x="14443" y="121319"/>
                </a:cubicBezTo>
                <a:cubicBezTo>
                  <a:pt x="7438" y="116048"/>
                  <a:pt x="2889" y="107671"/>
                  <a:pt x="2889" y="98211"/>
                </a:cubicBezTo>
                <a:cubicBezTo>
                  <a:pt x="2889" y="87054"/>
                  <a:pt x="9243" y="77341"/>
                  <a:pt x="18487" y="72539"/>
                </a:cubicBezTo>
                <a:cubicBezTo>
                  <a:pt x="15923" y="68206"/>
                  <a:pt x="14443" y="63151"/>
                  <a:pt x="14443" y="57771"/>
                </a:cubicBezTo>
                <a:cubicBezTo>
                  <a:pt x="14443" y="41812"/>
                  <a:pt x="27369" y="28886"/>
                  <a:pt x="43328" y="28886"/>
                </a:cubicBezTo>
                <a:lnTo>
                  <a:pt x="43328" y="20220"/>
                </a:lnTo>
                <a:close/>
                <a:moveTo>
                  <a:pt x="141539" y="20220"/>
                </a:moveTo>
                <a:lnTo>
                  <a:pt x="141539" y="28886"/>
                </a:lnTo>
                <a:cubicBezTo>
                  <a:pt x="157498" y="28886"/>
                  <a:pt x="170425" y="41812"/>
                  <a:pt x="170425" y="57771"/>
                </a:cubicBezTo>
                <a:cubicBezTo>
                  <a:pt x="170425" y="63187"/>
                  <a:pt x="168944" y="68242"/>
                  <a:pt x="166381" y="72539"/>
                </a:cubicBezTo>
                <a:cubicBezTo>
                  <a:pt x="175660" y="77341"/>
                  <a:pt x="181979" y="87018"/>
                  <a:pt x="181979" y="98211"/>
                </a:cubicBezTo>
                <a:cubicBezTo>
                  <a:pt x="181979" y="107671"/>
                  <a:pt x="177429" y="116048"/>
                  <a:pt x="170425" y="121319"/>
                </a:cubicBezTo>
                <a:cubicBezTo>
                  <a:pt x="174035" y="126158"/>
                  <a:pt x="176202" y="132151"/>
                  <a:pt x="176202" y="138650"/>
                </a:cubicBezTo>
                <a:cubicBezTo>
                  <a:pt x="176202" y="154610"/>
                  <a:pt x="163275" y="167536"/>
                  <a:pt x="147316" y="167536"/>
                </a:cubicBezTo>
                <a:cubicBezTo>
                  <a:pt x="147063" y="167536"/>
                  <a:pt x="146847" y="167536"/>
                  <a:pt x="146594" y="167536"/>
                </a:cubicBezTo>
                <a:cubicBezTo>
                  <a:pt x="144030" y="177502"/>
                  <a:pt x="134968" y="184867"/>
                  <a:pt x="124208" y="184867"/>
                </a:cubicBezTo>
                <a:lnTo>
                  <a:pt x="112654" y="184867"/>
                </a:lnTo>
                <a:cubicBezTo>
                  <a:pt x="106263" y="184867"/>
                  <a:pt x="101099" y="179704"/>
                  <a:pt x="101099" y="173313"/>
                </a:cubicBezTo>
                <a:lnTo>
                  <a:pt x="101099" y="11554"/>
                </a:lnTo>
                <a:cubicBezTo>
                  <a:pt x="101099" y="5163"/>
                  <a:pt x="106263" y="0"/>
                  <a:pt x="112654" y="0"/>
                </a:cubicBezTo>
                <a:lnTo>
                  <a:pt x="121319" y="0"/>
                </a:lnTo>
                <a:cubicBezTo>
                  <a:pt x="132476" y="0"/>
                  <a:pt x="141539" y="9063"/>
                  <a:pt x="141539" y="2022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3" name="Text 41"/>
          <p:cNvSpPr/>
          <p:nvPr/>
        </p:nvSpPr>
        <p:spPr>
          <a:xfrm>
            <a:off x="7901778" y="1996567"/>
            <a:ext cx="1534399" cy="258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6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Intellectual Growth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7559774" y="2366302"/>
            <a:ext cx="4150271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How has your thinking changed this year?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559774" y="2699063"/>
            <a:ext cx="4076324" cy="776443"/>
          </a:xfrm>
          <a:custGeom>
            <a:avLst/>
            <a:gdLst/>
            <a:ahLst/>
            <a:cxnLst/>
            <a:rect l="l" t="t" r="r" b="b"/>
            <a:pathLst>
              <a:path w="4076324" h="776443">
                <a:moveTo>
                  <a:pt x="36974" y="0"/>
                </a:moveTo>
                <a:lnTo>
                  <a:pt x="4039350" y="0"/>
                </a:lnTo>
                <a:cubicBezTo>
                  <a:pt x="4059771" y="0"/>
                  <a:pt x="4076324" y="16554"/>
                  <a:pt x="4076324" y="36974"/>
                </a:cubicBezTo>
                <a:lnTo>
                  <a:pt x="4076324" y="739469"/>
                </a:lnTo>
                <a:cubicBezTo>
                  <a:pt x="4076324" y="759889"/>
                  <a:pt x="4059771" y="776443"/>
                  <a:pt x="4039350" y="776443"/>
                </a:cubicBezTo>
                <a:lnTo>
                  <a:pt x="36974" y="776443"/>
                </a:lnTo>
                <a:cubicBezTo>
                  <a:pt x="16554" y="776443"/>
                  <a:pt x="0" y="759889"/>
                  <a:pt x="0" y="739469"/>
                </a:cubicBezTo>
                <a:lnTo>
                  <a:pt x="0" y="36974"/>
                </a:lnTo>
                <a:cubicBezTo>
                  <a:pt x="0" y="16568"/>
                  <a:pt x="16568" y="0"/>
                  <a:pt x="36974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7707668" y="2846957"/>
            <a:ext cx="3854484" cy="480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5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[Describe shifts in thinking, mental models adopted, perspectives changed]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374906" y="3845240"/>
            <a:ext cx="4446059" cy="1589859"/>
          </a:xfrm>
          <a:custGeom>
            <a:avLst/>
            <a:gdLst/>
            <a:ahLst/>
            <a:cxnLst/>
            <a:rect l="l" t="t" r="r" b="b"/>
            <a:pathLst>
              <a:path w="4446059" h="1589859">
                <a:moveTo>
                  <a:pt x="73944" y="0"/>
                </a:moveTo>
                <a:lnTo>
                  <a:pt x="4372115" y="0"/>
                </a:lnTo>
                <a:cubicBezTo>
                  <a:pt x="4412953" y="0"/>
                  <a:pt x="4446059" y="33106"/>
                  <a:pt x="4446059" y="73944"/>
                </a:cubicBezTo>
                <a:lnTo>
                  <a:pt x="4446059" y="1515915"/>
                </a:lnTo>
                <a:cubicBezTo>
                  <a:pt x="4446059" y="1556753"/>
                  <a:pt x="4412953" y="1589859"/>
                  <a:pt x="4372115" y="1589859"/>
                </a:cubicBezTo>
                <a:lnTo>
                  <a:pt x="73944" y="1589859"/>
                </a:lnTo>
                <a:cubicBezTo>
                  <a:pt x="33106" y="1589859"/>
                  <a:pt x="0" y="1556753"/>
                  <a:pt x="0" y="1515915"/>
                </a:cubicBezTo>
                <a:lnTo>
                  <a:pt x="0" y="73944"/>
                </a:lnTo>
                <a:cubicBezTo>
                  <a:pt x="0" y="33133"/>
                  <a:pt x="33133" y="0"/>
                  <a:pt x="73944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571328" y="4067081"/>
            <a:ext cx="207976" cy="184867"/>
          </a:xfrm>
          <a:custGeom>
            <a:avLst/>
            <a:gdLst/>
            <a:ahLst/>
            <a:cxnLst/>
            <a:rect l="l" t="t" r="r" b="b"/>
            <a:pathLst>
              <a:path w="207976" h="184867">
                <a:moveTo>
                  <a:pt x="17331" y="70697"/>
                </a:moveTo>
                <a:lnTo>
                  <a:pt x="92867" y="101785"/>
                </a:lnTo>
                <a:cubicBezTo>
                  <a:pt x="96405" y="103230"/>
                  <a:pt x="100161" y="103988"/>
                  <a:pt x="103988" y="103988"/>
                </a:cubicBezTo>
                <a:cubicBezTo>
                  <a:pt x="107815" y="103988"/>
                  <a:pt x="111570" y="103230"/>
                  <a:pt x="115109" y="101785"/>
                </a:cubicBezTo>
                <a:lnTo>
                  <a:pt x="202632" y="65751"/>
                </a:lnTo>
                <a:cubicBezTo>
                  <a:pt x="205882" y="64415"/>
                  <a:pt x="207976" y="61273"/>
                  <a:pt x="207976" y="57771"/>
                </a:cubicBezTo>
                <a:cubicBezTo>
                  <a:pt x="207976" y="54269"/>
                  <a:pt x="205882" y="51127"/>
                  <a:pt x="202632" y="49791"/>
                </a:cubicBezTo>
                <a:lnTo>
                  <a:pt x="115109" y="13757"/>
                </a:lnTo>
                <a:cubicBezTo>
                  <a:pt x="111570" y="12312"/>
                  <a:pt x="107815" y="11554"/>
                  <a:pt x="103988" y="11554"/>
                </a:cubicBezTo>
                <a:cubicBezTo>
                  <a:pt x="100161" y="11554"/>
                  <a:pt x="96405" y="12312"/>
                  <a:pt x="92867" y="13757"/>
                </a:cubicBezTo>
                <a:lnTo>
                  <a:pt x="5344" y="49791"/>
                </a:lnTo>
                <a:cubicBezTo>
                  <a:pt x="2094" y="51127"/>
                  <a:pt x="0" y="54269"/>
                  <a:pt x="0" y="57771"/>
                </a:cubicBezTo>
                <a:lnTo>
                  <a:pt x="0" y="164647"/>
                </a:lnTo>
                <a:cubicBezTo>
                  <a:pt x="0" y="169450"/>
                  <a:pt x="3863" y="173313"/>
                  <a:pt x="8666" y="173313"/>
                </a:cubicBezTo>
                <a:cubicBezTo>
                  <a:pt x="13468" y="173313"/>
                  <a:pt x="17331" y="169450"/>
                  <a:pt x="17331" y="164647"/>
                </a:cubicBezTo>
                <a:lnTo>
                  <a:pt x="17331" y="70697"/>
                </a:lnTo>
                <a:close/>
                <a:moveTo>
                  <a:pt x="34663" y="96586"/>
                </a:moveTo>
                <a:lnTo>
                  <a:pt x="34663" y="138650"/>
                </a:lnTo>
                <a:cubicBezTo>
                  <a:pt x="34663" y="157787"/>
                  <a:pt x="65715" y="173313"/>
                  <a:pt x="103988" y="173313"/>
                </a:cubicBezTo>
                <a:cubicBezTo>
                  <a:pt x="142261" y="173313"/>
                  <a:pt x="173313" y="157787"/>
                  <a:pt x="173313" y="138650"/>
                </a:cubicBezTo>
                <a:lnTo>
                  <a:pt x="173313" y="96550"/>
                </a:lnTo>
                <a:lnTo>
                  <a:pt x="121716" y="117817"/>
                </a:lnTo>
                <a:cubicBezTo>
                  <a:pt x="116084" y="120128"/>
                  <a:pt x="110090" y="121319"/>
                  <a:pt x="103988" y="121319"/>
                </a:cubicBezTo>
                <a:cubicBezTo>
                  <a:pt x="97886" y="121319"/>
                  <a:pt x="91892" y="120128"/>
                  <a:pt x="86259" y="117817"/>
                </a:cubicBezTo>
                <a:lnTo>
                  <a:pt x="34663" y="9655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9" name="Text 47"/>
          <p:cNvSpPr/>
          <p:nvPr/>
        </p:nvSpPr>
        <p:spPr>
          <a:xfrm>
            <a:off x="7901778" y="4030108"/>
            <a:ext cx="1617589" cy="258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6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Expertise Deepening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7559774" y="4399842"/>
            <a:ext cx="4150271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Where are you more expert than at the start of the year?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559774" y="4732603"/>
            <a:ext cx="4076324" cy="517629"/>
          </a:xfrm>
          <a:custGeom>
            <a:avLst/>
            <a:gdLst/>
            <a:ahLst/>
            <a:cxnLst/>
            <a:rect l="l" t="t" r="r" b="b"/>
            <a:pathLst>
              <a:path w="4076324" h="517629">
                <a:moveTo>
                  <a:pt x="36974" y="0"/>
                </a:moveTo>
                <a:lnTo>
                  <a:pt x="4039350" y="0"/>
                </a:lnTo>
                <a:cubicBezTo>
                  <a:pt x="4059771" y="0"/>
                  <a:pt x="4076324" y="16554"/>
                  <a:pt x="4076324" y="36974"/>
                </a:cubicBezTo>
                <a:lnTo>
                  <a:pt x="4076324" y="480654"/>
                </a:lnTo>
                <a:cubicBezTo>
                  <a:pt x="4076324" y="501075"/>
                  <a:pt x="4059771" y="517629"/>
                  <a:pt x="4039350" y="517629"/>
                </a:cubicBezTo>
                <a:lnTo>
                  <a:pt x="36974" y="517629"/>
                </a:lnTo>
                <a:cubicBezTo>
                  <a:pt x="16554" y="517629"/>
                  <a:pt x="0" y="501075"/>
                  <a:pt x="0" y="480654"/>
                </a:cubicBezTo>
                <a:lnTo>
                  <a:pt x="0" y="36974"/>
                </a:lnTo>
                <a:cubicBezTo>
                  <a:pt x="0" y="16568"/>
                  <a:pt x="16568" y="0"/>
                  <a:pt x="36974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7707668" y="4880497"/>
            <a:ext cx="3854484" cy="221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5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[Areas of deepened expertise]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7379528" y="5624588"/>
            <a:ext cx="4436816" cy="1229368"/>
          </a:xfrm>
          <a:custGeom>
            <a:avLst/>
            <a:gdLst/>
            <a:ahLst/>
            <a:cxnLst/>
            <a:rect l="l" t="t" r="r" b="b"/>
            <a:pathLst>
              <a:path w="4436816" h="1229368">
                <a:moveTo>
                  <a:pt x="73946" y="0"/>
                </a:moveTo>
                <a:lnTo>
                  <a:pt x="4362869" y="0"/>
                </a:lnTo>
                <a:cubicBezTo>
                  <a:pt x="4403681" y="0"/>
                  <a:pt x="4436816" y="33134"/>
                  <a:pt x="4436816" y="73946"/>
                </a:cubicBezTo>
                <a:lnTo>
                  <a:pt x="4436816" y="1155421"/>
                </a:lnTo>
                <a:cubicBezTo>
                  <a:pt x="4436816" y="1196233"/>
                  <a:pt x="4403681" y="1229368"/>
                  <a:pt x="4362869" y="1229368"/>
                </a:cubicBezTo>
                <a:lnTo>
                  <a:pt x="73946" y="1229368"/>
                </a:lnTo>
                <a:cubicBezTo>
                  <a:pt x="33134" y="1229368"/>
                  <a:pt x="0" y="1196233"/>
                  <a:pt x="0" y="1155421"/>
                </a:cubicBezTo>
                <a:lnTo>
                  <a:pt x="0" y="73946"/>
                </a:lnTo>
                <a:cubicBezTo>
                  <a:pt x="0" y="33134"/>
                  <a:pt x="33134" y="0"/>
                  <a:pt x="73946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 w="12700">
            <a:solidFill>
              <a:srgbClr val="8B7355">
                <a:alpha val="4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592125" y="5851051"/>
            <a:ext cx="184867" cy="184867"/>
          </a:xfrm>
          <a:custGeom>
            <a:avLst/>
            <a:gdLst/>
            <a:ahLst/>
            <a:cxnLst/>
            <a:rect l="l" t="t" r="r" b="b"/>
            <a:pathLst>
              <a:path w="184867" h="184867">
                <a:moveTo>
                  <a:pt x="92434" y="184867"/>
                </a:moveTo>
                <a:cubicBezTo>
                  <a:pt x="143449" y="184867"/>
                  <a:pt x="184867" y="143449"/>
                  <a:pt x="184867" y="92434"/>
                </a:cubicBezTo>
                <a:cubicBezTo>
                  <a:pt x="184867" y="41418"/>
                  <a:pt x="143449" y="0"/>
                  <a:pt x="92434" y="0"/>
                </a:cubicBezTo>
                <a:cubicBezTo>
                  <a:pt x="41418" y="0"/>
                  <a:pt x="0" y="41418"/>
                  <a:pt x="0" y="92434"/>
                </a:cubicBezTo>
                <a:cubicBezTo>
                  <a:pt x="0" y="143449"/>
                  <a:pt x="41418" y="184867"/>
                  <a:pt x="92434" y="184867"/>
                </a:cubicBezTo>
                <a:close/>
                <a:moveTo>
                  <a:pt x="92434" y="63548"/>
                </a:moveTo>
                <a:cubicBezTo>
                  <a:pt x="86043" y="63548"/>
                  <a:pt x="80879" y="68711"/>
                  <a:pt x="80879" y="75102"/>
                </a:cubicBezTo>
                <a:cubicBezTo>
                  <a:pt x="80879" y="79905"/>
                  <a:pt x="77016" y="83768"/>
                  <a:pt x="72214" y="83768"/>
                </a:cubicBezTo>
                <a:cubicBezTo>
                  <a:pt x="67412" y="83768"/>
                  <a:pt x="63548" y="79905"/>
                  <a:pt x="63548" y="75102"/>
                </a:cubicBezTo>
                <a:cubicBezTo>
                  <a:pt x="63548" y="59143"/>
                  <a:pt x="76474" y="46217"/>
                  <a:pt x="92434" y="46217"/>
                </a:cubicBezTo>
                <a:cubicBezTo>
                  <a:pt x="108393" y="46217"/>
                  <a:pt x="121319" y="59143"/>
                  <a:pt x="121319" y="75102"/>
                </a:cubicBezTo>
                <a:cubicBezTo>
                  <a:pt x="121319" y="92145"/>
                  <a:pt x="108321" y="99366"/>
                  <a:pt x="101099" y="102002"/>
                </a:cubicBezTo>
                <a:lnTo>
                  <a:pt x="101099" y="103374"/>
                </a:lnTo>
                <a:cubicBezTo>
                  <a:pt x="101099" y="108176"/>
                  <a:pt x="97236" y="112040"/>
                  <a:pt x="92434" y="112040"/>
                </a:cubicBezTo>
                <a:cubicBezTo>
                  <a:pt x="87631" y="112040"/>
                  <a:pt x="83768" y="108176"/>
                  <a:pt x="83768" y="103374"/>
                </a:cubicBezTo>
                <a:lnTo>
                  <a:pt x="83768" y="100449"/>
                </a:lnTo>
                <a:cubicBezTo>
                  <a:pt x="83768" y="93047"/>
                  <a:pt x="89112" y="87740"/>
                  <a:pt x="94636" y="85934"/>
                </a:cubicBezTo>
                <a:cubicBezTo>
                  <a:pt x="96947" y="85176"/>
                  <a:pt x="99402" y="83949"/>
                  <a:pt x="101208" y="82215"/>
                </a:cubicBezTo>
                <a:cubicBezTo>
                  <a:pt x="102760" y="80699"/>
                  <a:pt x="103988" y="78605"/>
                  <a:pt x="103988" y="75138"/>
                </a:cubicBezTo>
                <a:cubicBezTo>
                  <a:pt x="103988" y="68748"/>
                  <a:pt x="98825" y="63584"/>
                  <a:pt x="92434" y="63584"/>
                </a:cubicBezTo>
                <a:close/>
                <a:moveTo>
                  <a:pt x="80879" y="132873"/>
                </a:moveTo>
                <a:cubicBezTo>
                  <a:pt x="80879" y="126496"/>
                  <a:pt x="86057" y="121319"/>
                  <a:pt x="92434" y="121319"/>
                </a:cubicBezTo>
                <a:cubicBezTo>
                  <a:pt x="98811" y="121319"/>
                  <a:pt x="103988" y="126496"/>
                  <a:pt x="103988" y="132873"/>
                </a:cubicBezTo>
                <a:cubicBezTo>
                  <a:pt x="103988" y="139250"/>
                  <a:pt x="98811" y="144428"/>
                  <a:pt x="92434" y="144428"/>
                </a:cubicBezTo>
                <a:cubicBezTo>
                  <a:pt x="86057" y="144428"/>
                  <a:pt x="80879" y="139250"/>
                  <a:pt x="80879" y="132873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5" name="Text 53"/>
          <p:cNvSpPr/>
          <p:nvPr/>
        </p:nvSpPr>
        <p:spPr>
          <a:xfrm>
            <a:off x="7911022" y="5814077"/>
            <a:ext cx="1488182" cy="258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10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Honest Question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569017" y="6183812"/>
            <a:ext cx="4131785" cy="480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5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If you stopped learning today, would your current skills be sufficient for the next 3 years?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91486" y="372844"/>
            <a:ext cx="1798972" cy="298275"/>
          </a:xfrm>
          <a:custGeom>
            <a:avLst/>
            <a:gdLst/>
            <a:ahLst/>
            <a:cxnLst/>
            <a:rect l="l" t="t" r="r" b="b"/>
            <a:pathLst>
              <a:path w="1798972" h="298275">
                <a:moveTo>
                  <a:pt x="0" y="0"/>
                </a:moveTo>
                <a:lnTo>
                  <a:pt x="1798972" y="0"/>
                </a:lnTo>
                <a:lnTo>
                  <a:pt x="1798972" y="298275"/>
                </a:lnTo>
                <a:lnTo>
                  <a:pt x="0" y="298275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91486" y="372844"/>
            <a:ext cx="37284" cy="298275"/>
          </a:xfrm>
          <a:custGeom>
            <a:avLst/>
            <a:gdLst/>
            <a:ahLst/>
            <a:cxnLst/>
            <a:rect l="l" t="t" r="r" b="b"/>
            <a:pathLst>
              <a:path w="37284" h="298275">
                <a:moveTo>
                  <a:pt x="0" y="0"/>
                </a:moveTo>
                <a:lnTo>
                  <a:pt x="37284" y="0"/>
                </a:lnTo>
                <a:lnTo>
                  <a:pt x="37284" y="298275"/>
                </a:lnTo>
                <a:lnTo>
                  <a:pt x="0" y="298275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59266" y="428771"/>
            <a:ext cx="1548614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spc="51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DEPARTMENT REVIEW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2844" y="782972"/>
            <a:ext cx="3327633" cy="447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523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Strategy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2844" y="1304954"/>
            <a:ext cx="3215780" cy="298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6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Were You Playing the Right Game?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11951" y="521982"/>
            <a:ext cx="1081248" cy="6711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5284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037786" y="1193101"/>
            <a:ext cx="829578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1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/10 Rating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72844" y="1826936"/>
            <a:ext cx="5611303" cy="1808294"/>
          </a:xfrm>
          <a:custGeom>
            <a:avLst/>
            <a:gdLst/>
            <a:ahLst/>
            <a:cxnLst/>
            <a:rect l="l" t="t" r="r" b="b"/>
            <a:pathLst>
              <a:path w="5611303" h="1808294">
                <a:moveTo>
                  <a:pt x="74574" y="0"/>
                </a:moveTo>
                <a:lnTo>
                  <a:pt x="5536729" y="0"/>
                </a:lnTo>
                <a:cubicBezTo>
                  <a:pt x="5577915" y="0"/>
                  <a:pt x="5611303" y="33388"/>
                  <a:pt x="5611303" y="74574"/>
                </a:cubicBezTo>
                <a:lnTo>
                  <a:pt x="5611303" y="1733720"/>
                </a:lnTo>
                <a:cubicBezTo>
                  <a:pt x="5611303" y="1774906"/>
                  <a:pt x="5577915" y="1808294"/>
                  <a:pt x="5536729" y="1808294"/>
                </a:cubicBezTo>
                <a:lnTo>
                  <a:pt x="74574" y="1808294"/>
                </a:lnTo>
                <a:cubicBezTo>
                  <a:pt x="33388" y="1808294"/>
                  <a:pt x="0" y="1774906"/>
                  <a:pt x="0" y="1733720"/>
                </a:cubicBezTo>
                <a:lnTo>
                  <a:pt x="0" y="74574"/>
                </a:lnTo>
                <a:cubicBezTo>
                  <a:pt x="0" y="33416"/>
                  <a:pt x="33416" y="0"/>
                  <a:pt x="74574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82569" y="2087927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163119" y="93211"/>
                </a:moveTo>
                <a:cubicBezTo>
                  <a:pt x="163119" y="54628"/>
                  <a:pt x="131794" y="23303"/>
                  <a:pt x="93211" y="23303"/>
                </a:cubicBezTo>
                <a:cubicBezTo>
                  <a:pt x="54628" y="23303"/>
                  <a:pt x="23303" y="54628"/>
                  <a:pt x="23303" y="93211"/>
                </a:cubicBezTo>
                <a:cubicBezTo>
                  <a:pt x="23303" y="131794"/>
                  <a:pt x="54628" y="163119"/>
                  <a:pt x="93211" y="163119"/>
                </a:cubicBezTo>
                <a:cubicBezTo>
                  <a:pt x="131794" y="163119"/>
                  <a:pt x="163119" y="131794"/>
                  <a:pt x="163119" y="93211"/>
                </a:cubicBezTo>
                <a:close/>
                <a:moveTo>
                  <a:pt x="0" y="93211"/>
                </a:moveTo>
                <a:cubicBezTo>
                  <a:pt x="0" y="41766"/>
                  <a:pt x="41766" y="0"/>
                  <a:pt x="93211" y="0"/>
                </a:cubicBezTo>
                <a:cubicBezTo>
                  <a:pt x="144656" y="0"/>
                  <a:pt x="186422" y="41766"/>
                  <a:pt x="186422" y="93211"/>
                </a:cubicBezTo>
                <a:cubicBezTo>
                  <a:pt x="186422" y="144656"/>
                  <a:pt x="144656" y="186422"/>
                  <a:pt x="93211" y="186422"/>
                </a:cubicBezTo>
                <a:cubicBezTo>
                  <a:pt x="41766" y="186422"/>
                  <a:pt x="0" y="144656"/>
                  <a:pt x="0" y="93211"/>
                </a:cubicBezTo>
                <a:close/>
                <a:moveTo>
                  <a:pt x="93211" y="122339"/>
                </a:moveTo>
                <a:cubicBezTo>
                  <a:pt x="109287" y="122339"/>
                  <a:pt x="122339" y="109287"/>
                  <a:pt x="122339" y="93211"/>
                </a:cubicBezTo>
                <a:cubicBezTo>
                  <a:pt x="122339" y="77135"/>
                  <a:pt x="109287" y="64083"/>
                  <a:pt x="93211" y="64083"/>
                </a:cubicBezTo>
                <a:cubicBezTo>
                  <a:pt x="77135" y="64083"/>
                  <a:pt x="64083" y="77135"/>
                  <a:pt x="64083" y="93211"/>
                </a:cubicBezTo>
                <a:cubicBezTo>
                  <a:pt x="64083" y="109287"/>
                  <a:pt x="77135" y="122339"/>
                  <a:pt x="93211" y="122339"/>
                </a:cubicBezTo>
                <a:close/>
                <a:moveTo>
                  <a:pt x="93211" y="40780"/>
                </a:moveTo>
                <a:cubicBezTo>
                  <a:pt x="122149" y="40780"/>
                  <a:pt x="145642" y="64273"/>
                  <a:pt x="145642" y="93211"/>
                </a:cubicBezTo>
                <a:cubicBezTo>
                  <a:pt x="145642" y="122149"/>
                  <a:pt x="122149" y="145642"/>
                  <a:pt x="93211" y="145642"/>
                </a:cubicBezTo>
                <a:cubicBezTo>
                  <a:pt x="64273" y="145642"/>
                  <a:pt x="40780" y="122149"/>
                  <a:pt x="40780" y="93211"/>
                </a:cubicBezTo>
                <a:cubicBezTo>
                  <a:pt x="40780" y="64273"/>
                  <a:pt x="64273" y="40780"/>
                  <a:pt x="93211" y="40780"/>
                </a:cubicBezTo>
                <a:close/>
                <a:moveTo>
                  <a:pt x="81560" y="93211"/>
                </a:moveTo>
                <a:cubicBezTo>
                  <a:pt x="81560" y="86780"/>
                  <a:pt x="86780" y="81560"/>
                  <a:pt x="93211" y="81560"/>
                </a:cubicBezTo>
                <a:cubicBezTo>
                  <a:pt x="99642" y="81560"/>
                  <a:pt x="104862" y="86780"/>
                  <a:pt x="104862" y="93211"/>
                </a:cubicBezTo>
                <a:cubicBezTo>
                  <a:pt x="104862" y="99642"/>
                  <a:pt x="99642" y="104862"/>
                  <a:pt x="93211" y="104862"/>
                </a:cubicBezTo>
                <a:cubicBezTo>
                  <a:pt x="86780" y="104862"/>
                  <a:pt x="81560" y="99642"/>
                  <a:pt x="81560" y="9321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1" name="Text 9"/>
          <p:cNvSpPr/>
          <p:nvPr/>
        </p:nvSpPr>
        <p:spPr>
          <a:xfrm>
            <a:off x="904147" y="2050642"/>
            <a:ext cx="1826936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Goal Achievement Rate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42520" y="2013358"/>
            <a:ext cx="596550" cy="33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2" b="1" dirty="0">
                <a:solidFill>
                  <a:srgbClr val="C4A77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[X]%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59266" y="2507376"/>
            <a:ext cx="2535339" cy="708404"/>
          </a:xfrm>
          <a:custGeom>
            <a:avLst/>
            <a:gdLst/>
            <a:ahLst/>
            <a:cxnLst/>
            <a:rect l="l" t="t" r="r" b="b"/>
            <a:pathLst>
              <a:path w="2535339" h="708404">
                <a:moveTo>
                  <a:pt x="37283" y="0"/>
                </a:moveTo>
                <a:lnTo>
                  <a:pt x="2498056" y="0"/>
                </a:lnTo>
                <a:cubicBezTo>
                  <a:pt x="2518647" y="0"/>
                  <a:pt x="2535339" y="16692"/>
                  <a:pt x="2535339" y="37283"/>
                </a:cubicBezTo>
                <a:lnTo>
                  <a:pt x="2535339" y="671120"/>
                </a:lnTo>
                <a:cubicBezTo>
                  <a:pt x="2535339" y="691711"/>
                  <a:pt x="2518647" y="708404"/>
                  <a:pt x="2498056" y="708404"/>
                </a:cubicBezTo>
                <a:lnTo>
                  <a:pt x="37283" y="708404"/>
                </a:lnTo>
                <a:cubicBezTo>
                  <a:pt x="16692" y="708404"/>
                  <a:pt x="0" y="691711"/>
                  <a:pt x="0" y="671120"/>
                </a:cubicBezTo>
                <a:lnTo>
                  <a:pt x="0" y="37283"/>
                </a:lnTo>
                <a:cubicBezTo>
                  <a:pt x="0" y="16706"/>
                  <a:pt x="16706" y="0"/>
                  <a:pt x="3728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71119" y="2619229"/>
            <a:ext cx="2376881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GOALS SET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71119" y="2842936"/>
            <a:ext cx="2404844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[X]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249423" y="2502716"/>
            <a:ext cx="2544661" cy="717725"/>
          </a:xfrm>
          <a:custGeom>
            <a:avLst/>
            <a:gdLst/>
            <a:ahLst/>
            <a:cxnLst/>
            <a:rect l="l" t="t" r="r" b="b"/>
            <a:pathLst>
              <a:path w="2544661" h="717725">
                <a:moveTo>
                  <a:pt x="37286" y="0"/>
                </a:moveTo>
                <a:lnTo>
                  <a:pt x="2507375" y="0"/>
                </a:lnTo>
                <a:cubicBezTo>
                  <a:pt x="2527967" y="0"/>
                  <a:pt x="2544661" y="16693"/>
                  <a:pt x="2544661" y="37286"/>
                </a:cubicBezTo>
                <a:lnTo>
                  <a:pt x="2544661" y="680439"/>
                </a:lnTo>
                <a:cubicBezTo>
                  <a:pt x="2544661" y="701031"/>
                  <a:pt x="2527967" y="717725"/>
                  <a:pt x="2507375" y="717725"/>
                </a:cubicBezTo>
                <a:lnTo>
                  <a:pt x="37286" y="717725"/>
                </a:lnTo>
                <a:cubicBezTo>
                  <a:pt x="16693" y="717725"/>
                  <a:pt x="0" y="701031"/>
                  <a:pt x="0" y="680439"/>
                </a:cubicBezTo>
                <a:lnTo>
                  <a:pt x="0" y="37286"/>
                </a:lnTo>
                <a:cubicBezTo>
                  <a:pt x="0" y="16707"/>
                  <a:pt x="16707" y="0"/>
                  <a:pt x="37286" y="0"/>
                </a:cubicBezTo>
                <a:close/>
              </a:path>
            </a:pathLst>
          </a:custGeom>
          <a:solidFill>
            <a:srgbClr val="C4A77D">
              <a:alpha val="20000"/>
            </a:srgbClr>
          </a:soli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65937" y="2619229"/>
            <a:ext cx="2376881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ACHIEVED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365937" y="2842936"/>
            <a:ext cx="2404844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[X]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59266" y="3336954"/>
            <a:ext cx="5238459" cy="111853"/>
          </a:xfrm>
          <a:custGeom>
            <a:avLst/>
            <a:gdLst/>
            <a:ahLst/>
            <a:cxnLst/>
            <a:rect l="l" t="t" r="r" b="b"/>
            <a:pathLst>
              <a:path w="5238459" h="111853">
                <a:moveTo>
                  <a:pt x="55927" y="0"/>
                </a:moveTo>
                <a:lnTo>
                  <a:pt x="5182532" y="0"/>
                </a:lnTo>
                <a:cubicBezTo>
                  <a:pt x="5213420" y="0"/>
                  <a:pt x="5238459" y="25039"/>
                  <a:pt x="5238459" y="55927"/>
                </a:cubicBezTo>
                <a:lnTo>
                  <a:pt x="5238459" y="55927"/>
                </a:lnTo>
                <a:cubicBezTo>
                  <a:pt x="5238459" y="86814"/>
                  <a:pt x="5213420" y="111853"/>
                  <a:pt x="5182532" y="111853"/>
                </a:cubicBezTo>
                <a:lnTo>
                  <a:pt x="55927" y="111853"/>
                </a:lnTo>
                <a:cubicBezTo>
                  <a:pt x="25060" y="111853"/>
                  <a:pt x="0" y="86793"/>
                  <a:pt x="0" y="55927"/>
                </a:cubicBezTo>
                <a:lnTo>
                  <a:pt x="0" y="55927"/>
                </a:lnTo>
                <a:cubicBezTo>
                  <a:pt x="0" y="25060"/>
                  <a:pt x="25060" y="0"/>
                  <a:pt x="5592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59266" y="3336954"/>
            <a:ext cx="5238459" cy="111853"/>
          </a:xfrm>
          <a:custGeom>
            <a:avLst/>
            <a:gdLst/>
            <a:ahLst/>
            <a:cxnLst/>
            <a:rect l="l" t="t" r="r" b="b"/>
            <a:pathLst>
              <a:path w="5238459" h="111853">
                <a:moveTo>
                  <a:pt x="0" y="0"/>
                </a:moveTo>
                <a:lnTo>
                  <a:pt x="5238459" y="0"/>
                </a:lnTo>
                <a:lnTo>
                  <a:pt x="5238459" y="111853"/>
                </a:lnTo>
                <a:lnTo>
                  <a:pt x="0" y="111853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4A77D"/>
              </a:gs>
              <a:gs pos="100000">
                <a:srgbClr val="8B7355"/>
              </a:gs>
            </a:gsLst>
            <a:lin ang="0" scaled="1"/>
          </a:gradFill>
          <a:ln/>
        </p:spPr>
      </p:sp>
      <p:sp>
        <p:nvSpPr>
          <p:cNvPr id="21" name="Shape 19"/>
          <p:cNvSpPr/>
          <p:nvPr/>
        </p:nvSpPr>
        <p:spPr>
          <a:xfrm>
            <a:off x="372844" y="3821651"/>
            <a:ext cx="5611303" cy="2498055"/>
          </a:xfrm>
          <a:custGeom>
            <a:avLst/>
            <a:gdLst/>
            <a:ahLst/>
            <a:cxnLst/>
            <a:rect l="l" t="t" r="r" b="b"/>
            <a:pathLst>
              <a:path w="5611303" h="2498055">
                <a:moveTo>
                  <a:pt x="74567" y="0"/>
                </a:moveTo>
                <a:lnTo>
                  <a:pt x="5536736" y="0"/>
                </a:lnTo>
                <a:cubicBezTo>
                  <a:pt x="5577918" y="0"/>
                  <a:pt x="5611303" y="33385"/>
                  <a:pt x="5611303" y="74567"/>
                </a:cubicBezTo>
                <a:lnTo>
                  <a:pt x="5611303" y="2423488"/>
                </a:lnTo>
                <a:cubicBezTo>
                  <a:pt x="5611303" y="2464670"/>
                  <a:pt x="5577918" y="2498055"/>
                  <a:pt x="5536736" y="2498055"/>
                </a:cubicBezTo>
                <a:lnTo>
                  <a:pt x="74567" y="2498055"/>
                </a:lnTo>
                <a:cubicBezTo>
                  <a:pt x="33385" y="2498055"/>
                  <a:pt x="0" y="2464670"/>
                  <a:pt x="0" y="2423488"/>
                </a:cubicBezTo>
                <a:lnTo>
                  <a:pt x="0" y="74567"/>
                </a:lnTo>
                <a:cubicBezTo>
                  <a:pt x="0" y="33412"/>
                  <a:pt x="33412" y="0"/>
                  <a:pt x="74567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582569" y="4045358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61170" y="20390"/>
                </a:moveTo>
                <a:lnTo>
                  <a:pt x="61170" y="34954"/>
                </a:lnTo>
                <a:lnTo>
                  <a:pt x="32733" y="34954"/>
                </a:lnTo>
                <a:cubicBezTo>
                  <a:pt x="27526" y="34954"/>
                  <a:pt x="23303" y="39178"/>
                  <a:pt x="23303" y="44384"/>
                </a:cubicBezTo>
                <a:cubicBezTo>
                  <a:pt x="23303" y="45841"/>
                  <a:pt x="23630" y="47297"/>
                  <a:pt x="24286" y="48608"/>
                </a:cubicBezTo>
                <a:lnTo>
                  <a:pt x="36447" y="72930"/>
                </a:lnTo>
                <a:cubicBezTo>
                  <a:pt x="32296" y="73586"/>
                  <a:pt x="29092" y="77190"/>
                  <a:pt x="29092" y="81560"/>
                </a:cubicBezTo>
                <a:cubicBezTo>
                  <a:pt x="29092" y="86402"/>
                  <a:pt x="32988" y="90298"/>
                  <a:pt x="37831" y="90298"/>
                </a:cubicBezTo>
                <a:lnTo>
                  <a:pt x="39870" y="90298"/>
                </a:lnTo>
                <a:lnTo>
                  <a:pt x="34918" y="139817"/>
                </a:lnTo>
                <a:lnTo>
                  <a:pt x="14455" y="165413"/>
                </a:lnTo>
                <a:cubicBezTo>
                  <a:pt x="12634" y="167707"/>
                  <a:pt x="11615" y="170547"/>
                  <a:pt x="11615" y="173496"/>
                </a:cubicBezTo>
                <a:cubicBezTo>
                  <a:pt x="11615" y="180633"/>
                  <a:pt x="17404" y="186422"/>
                  <a:pt x="24541" y="186422"/>
                </a:cubicBezTo>
                <a:lnTo>
                  <a:pt x="115167" y="186422"/>
                </a:lnTo>
                <a:cubicBezTo>
                  <a:pt x="122303" y="186422"/>
                  <a:pt x="128092" y="180633"/>
                  <a:pt x="128092" y="173496"/>
                </a:cubicBezTo>
                <a:cubicBezTo>
                  <a:pt x="128092" y="170547"/>
                  <a:pt x="127109" y="167707"/>
                  <a:pt x="125252" y="165413"/>
                </a:cubicBezTo>
                <a:lnTo>
                  <a:pt x="104862" y="139817"/>
                </a:lnTo>
                <a:lnTo>
                  <a:pt x="99911" y="90298"/>
                </a:lnTo>
                <a:lnTo>
                  <a:pt x="101950" y="90298"/>
                </a:lnTo>
                <a:cubicBezTo>
                  <a:pt x="106792" y="90298"/>
                  <a:pt x="110688" y="86402"/>
                  <a:pt x="110688" y="81560"/>
                </a:cubicBezTo>
                <a:cubicBezTo>
                  <a:pt x="110688" y="77227"/>
                  <a:pt x="107520" y="73586"/>
                  <a:pt x="103333" y="72930"/>
                </a:cubicBezTo>
                <a:lnTo>
                  <a:pt x="115494" y="48608"/>
                </a:lnTo>
                <a:cubicBezTo>
                  <a:pt x="116150" y="47297"/>
                  <a:pt x="116477" y="45841"/>
                  <a:pt x="116477" y="44384"/>
                </a:cubicBezTo>
                <a:cubicBezTo>
                  <a:pt x="116477" y="39178"/>
                  <a:pt x="112254" y="34954"/>
                  <a:pt x="107047" y="34954"/>
                </a:cubicBezTo>
                <a:lnTo>
                  <a:pt x="78610" y="34954"/>
                </a:lnTo>
                <a:lnTo>
                  <a:pt x="78610" y="20390"/>
                </a:lnTo>
                <a:lnTo>
                  <a:pt x="84436" y="20390"/>
                </a:lnTo>
                <a:cubicBezTo>
                  <a:pt x="89279" y="20390"/>
                  <a:pt x="93175" y="16494"/>
                  <a:pt x="93175" y="11651"/>
                </a:cubicBezTo>
                <a:cubicBezTo>
                  <a:pt x="93175" y="6809"/>
                  <a:pt x="89315" y="2913"/>
                  <a:pt x="84472" y="2913"/>
                </a:cubicBezTo>
                <a:lnTo>
                  <a:pt x="78647" y="2913"/>
                </a:lnTo>
                <a:lnTo>
                  <a:pt x="78647" y="-2913"/>
                </a:lnTo>
                <a:cubicBezTo>
                  <a:pt x="78647" y="-7755"/>
                  <a:pt x="74751" y="-11651"/>
                  <a:pt x="69908" y="-11651"/>
                </a:cubicBezTo>
                <a:cubicBezTo>
                  <a:pt x="65066" y="-11651"/>
                  <a:pt x="61170" y="-7755"/>
                  <a:pt x="61170" y="-2913"/>
                </a:cubicBezTo>
                <a:lnTo>
                  <a:pt x="61170" y="2913"/>
                </a:lnTo>
                <a:lnTo>
                  <a:pt x="55344" y="2913"/>
                </a:lnTo>
                <a:cubicBezTo>
                  <a:pt x="50501" y="2913"/>
                  <a:pt x="46606" y="6809"/>
                  <a:pt x="46606" y="11651"/>
                </a:cubicBezTo>
                <a:cubicBezTo>
                  <a:pt x="46606" y="16494"/>
                  <a:pt x="50501" y="20390"/>
                  <a:pt x="55344" y="20390"/>
                </a:cubicBezTo>
                <a:lnTo>
                  <a:pt x="61170" y="20390"/>
                </a:lnTo>
                <a:close/>
                <a:moveTo>
                  <a:pt x="118626" y="101804"/>
                </a:moveTo>
                <a:lnTo>
                  <a:pt x="121720" y="132935"/>
                </a:lnTo>
                <a:lnTo>
                  <a:pt x="138979" y="154490"/>
                </a:lnTo>
                <a:lnTo>
                  <a:pt x="140508" y="156565"/>
                </a:lnTo>
                <a:cubicBezTo>
                  <a:pt x="143858" y="161554"/>
                  <a:pt x="145642" y="167452"/>
                  <a:pt x="145642" y="173496"/>
                </a:cubicBezTo>
                <a:cubicBezTo>
                  <a:pt x="145642" y="178120"/>
                  <a:pt x="144623" y="182526"/>
                  <a:pt x="142766" y="186422"/>
                </a:cubicBezTo>
                <a:lnTo>
                  <a:pt x="173023" y="186422"/>
                </a:lnTo>
                <a:cubicBezTo>
                  <a:pt x="180414" y="186422"/>
                  <a:pt x="186422" y="180414"/>
                  <a:pt x="186422" y="173023"/>
                </a:cubicBezTo>
                <a:cubicBezTo>
                  <a:pt x="186422" y="170365"/>
                  <a:pt x="185621" y="167780"/>
                  <a:pt x="184165" y="165595"/>
                </a:cubicBezTo>
                <a:lnTo>
                  <a:pt x="174771" y="151504"/>
                </a:lnTo>
                <a:lnTo>
                  <a:pt x="174771" y="128202"/>
                </a:lnTo>
                <a:lnTo>
                  <a:pt x="179613" y="123359"/>
                </a:lnTo>
                <a:cubicBezTo>
                  <a:pt x="183983" y="118990"/>
                  <a:pt x="186422" y="113055"/>
                  <a:pt x="186422" y="106865"/>
                </a:cubicBezTo>
                <a:lnTo>
                  <a:pt x="186422" y="69908"/>
                </a:lnTo>
                <a:cubicBezTo>
                  <a:pt x="186422" y="63464"/>
                  <a:pt x="181215" y="58257"/>
                  <a:pt x="174771" y="58257"/>
                </a:cubicBezTo>
                <a:cubicBezTo>
                  <a:pt x="168326" y="58257"/>
                  <a:pt x="163119" y="63464"/>
                  <a:pt x="163119" y="69908"/>
                </a:cubicBezTo>
                <a:lnTo>
                  <a:pt x="163119" y="75734"/>
                </a:lnTo>
                <a:lnTo>
                  <a:pt x="151468" y="75734"/>
                </a:lnTo>
                <a:lnTo>
                  <a:pt x="151468" y="69908"/>
                </a:lnTo>
                <a:cubicBezTo>
                  <a:pt x="151468" y="63464"/>
                  <a:pt x="146261" y="58257"/>
                  <a:pt x="139817" y="58257"/>
                </a:cubicBezTo>
                <a:cubicBezTo>
                  <a:pt x="133372" y="58257"/>
                  <a:pt x="128165" y="63464"/>
                  <a:pt x="128165" y="69908"/>
                </a:cubicBezTo>
                <a:lnTo>
                  <a:pt x="128165" y="81560"/>
                </a:lnTo>
                <a:cubicBezTo>
                  <a:pt x="128165" y="89716"/>
                  <a:pt x="124451" y="96998"/>
                  <a:pt x="118626" y="101804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3" name="Text 21"/>
          <p:cNvSpPr/>
          <p:nvPr/>
        </p:nvSpPr>
        <p:spPr>
          <a:xfrm>
            <a:off x="904147" y="4008073"/>
            <a:ext cx="1090569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Big Decisions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59266" y="4380917"/>
            <a:ext cx="531302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Major decisions this year and the quality of reasoning: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59266" y="4716477"/>
            <a:ext cx="5238459" cy="671119"/>
          </a:xfrm>
          <a:custGeom>
            <a:avLst/>
            <a:gdLst/>
            <a:ahLst/>
            <a:cxnLst/>
            <a:rect l="l" t="t" r="r" b="b"/>
            <a:pathLst>
              <a:path w="5238459" h="671119">
                <a:moveTo>
                  <a:pt x="37287" y="0"/>
                </a:moveTo>
                <a:lnTo>
                  <a:pt x="5201171" y="0"/>
                </a:lnTo>
                <a:cubicBezTo>
                  <a:pt x="5221765" y="0"/>
                  <a:pt x="5238459" y="16694"/>
                  <a:pt x="5238459" y="37287"/>
                </a:cubicBezTo>
                <a:lnTo>
                  <a:pt x="5238459" y="633832"/>
                </a:lnTo>
                <a:cubicBezTo>
                  <a:pt x="5238459" y="654425"/>
                  <a:pt x="5221765" y="671119"/>
                  <a:pt x="5201171" y="671119"/>
                </a:cubicBezTo>
                <a:lnTo>
                  <a:pt x="37287" y="671119"/>
                </a:lnTo>
                <a:cubicBezTo>
                  <a:pt x="16694" y="671119"/>
                  <a:pt x="0" y="654425"/>
                  <a:pt x="0" y="633832"/>
                </a:cubicBezTo>
                <a:lnTo>
                  <a:pt x="0" y="37287"/>
                </a:lnTo>
                <a:cubicBezTo>
                  <a:pt x="0" y="16694"/>
                  <a:pt x="16694" y="0"/>
                  <a:pt x="3728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71119" y="4828330"/>
            <a:ext cx="508932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Decision:</a:t>
            </a:r>
            <a:pPr>
              <a:lnSpc>
                <a:spcPct val="130000"/>
              </a:lnSpc>
            </a:pPr>
            <a:r>
              <a:rPr lang="en-US" sz="1174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[What was decided]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71119" y="5089321"/>
            <a:ext cx="5080000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[Process/outcome assessment]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59266" y="5462165"/>
            <a:ext cx="5238459" cy="671119"/>
          </a:xfrm>
          <a:custGeom>
            <a:avLst/>
            <a:gdLst/>
            <a:ahLst/>
            <a:cxnLst/>
            <a:rect l="l" t="t" r="r" b="b"/>
            <a:pathLst>
              <a:path w="5238459" h="671119">
                <a:moveTo>
                  <a:pt x="37287" y="0"/>
                </a:moveTo>
                <a:lnTo>
                  <a:pt x="5201171" y="0"/>
                </a:lnTo>
                <a:cubicBezTo>
                  <a:pt x="5221765" y="0"/>
                  <a:pt x="5238459" y="16694"/>
                  <a:pt x="5238459" y="37287"/>
                </a:cubicBezTo>
                <a:lnTo>
                  <a:pt x="5238459" y="633832"/>
                </a:lnTo>
                <a:cubicBezTo>
                  <a:pt x="5238459" y="654425"/>
                  <a:pt x="5221765" y="671119"/>
                  <a:pt x="5201171" y="671119"/>
                </a:cubicBezTo>
                <a:lnTo>
                  <a:pt x="37287" y="671119"/>
                </a:lnTo>
                <a:cubicBezTo>
                  <a:pt x="16694" y="671119"/>
                  <a:pt x="0" y="654425"/>
                  <a:pt x="0" y="633832"/>
                </a:cubicBezTo>
                <a:lnTo>
                  <a:pt x="0" y="37287"/>
                </a:lnTo>
                <a:cubicBezTo>
                  <a:pt x="0" y="16694"/>
                  <a:pt x="16694" y="0"/>
                  <a:pt x="3728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671119" y="5574018"/>
            <a:ext cx="508932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Decision:</a:t>
            </a:r>
            <a:pPr>
              <a:lnSpc>
                <a:spcPct val="130000"/>
              </a:lnSpc>
            </a:pPr>
            <a:r>
              <a:rPr lang="en-US" sz="1174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[What was decided]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71119" y="5835009"/>
            <a:ext cx="5080000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5F2ED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[Process/outcome assessment]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209892" y="1826936"/>
            <a:ext cx="5611303" cy="1752367"/>
          </a:xfrm>
          <a:custGeom>
            <a:avLst/>
            <a:gdLst/>
            <a:ahLst/>
            <a:cxnLst/>
            <a:rect l="l" t="t" r="r" b="b"/>
            <a:pathLst>
              <a:path w="5611303" h="1752367">
                <a:moveTo>
                  <a:pt x="74563" y="0"/>
                </a:moveTo>
                <a:lnTo>
                  <a:pt x="5536740" y="0"/>
                </a:lnTo>
                <a:cubicBezTo>
                  <a:pt x="5577920" y="0"/>
                  <a:pt x="5611303" y="33383"/>
                  <a:pt x="5611303" y="74563"/>
                </a:cubicBezTo>
                <a:lnTo>
                  <a:pt x="5611303" y="1677804"/>
                </a:lnTo>
                <a:cubicBezTo>
                  <a:pt x="5611303" y="1718984"/>
                  <a:pt x="5577920" y="1752367"/>
                  <a:pt x="5536740" y="1752367"/>
                </a:cubicBezTo>
                <a:lnTo>
                  <a:pt x="74563" y="1752367"/>
                </a:lnTo>
                <a:cubicBezTo>
                  <a:pt x="33383" y="1752367"/>
                  <a:pt x="0" y="1718984"/>
                  <a:pt x="0" y="1677804"/>
                </a:cubicBezTo>
                <a:lnTo>
                  <a:pt x="0" y="74563"/>
                </a:lnTo>
                <a:cubicBezTo>
                  <a:pt x="0" y="33411"/>
                  <a:pt x="33411" y="0"/>
                  <a:pt x="74563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6442920" y="2050642"/>
            <a:ext cx="139817" cy="186422"/>
          </a:xfrm>
          <a:custGeom>
            <a:avLst/>
            <a:gdLst/>
            <a:ahLst/>
            <a:cxnLst/>
            <a:rect l="l" t="t" r="r" b="b"/>
            <a:pathLst>
              <a:path w="139817" h="186422">
                <a:moveTo>
                  <a:pt x="113382" y="11651"/>
                </a:moveTo>
                <a:lnTo>
                  <a:pt x="116514" y="11651"/>
                </a:lnTo>
                <a:cubicBezTo>
                  <a:pt x="129367" y="11651"/>
                  <a:pt x="139817" y="22101"/>
                  <a:pt x="139817" y="34954"/>
                </a:cubicBezTo>
                <a:lnTo>
                  <a:pt x="139817" y="163119"/>
                </a:lnTo>
                <a:cubicBezTo>
                  <a:pt x="139817" y="175972"/>
                  <a:pt x="129367" y="186422"/>
                  <a:pt x="116514" y="186422"/>
                </a:cubicBezTo>
                <a:lnTo>
                  <a:pt x="23303" y="186422"/>
                </a:lnTo>
                <a:cubicBezTo>
                  <a:pt x="10450" y="186422"/>
                  <a:pt x="0" y="175972"/>
                  <a:pt x="0" y="163119"/>
                </a:cubicBezTo>
                <a:lnTo>
                  <a:pt x="0" y="34954"/>
                </a:lnTo>
                <a:cubicBezTo>
                  <a:pt x="0" y="22101"/>
                  <a:pt x="10450" y="11651"/>
                  <a:pt x="23303" y="11651"/>
                </a:cubicBezTo>
                <a:lnTo>
                  <a:pt x="26434" y="11651"/>
                </a:lnTo>
                <a:cubicBezTo>
                  <a:pt x="30439" y="4697"/>
                  <a:pt x="37976" y="0"/>
                  <a:pt x="46606" y="0"/>
                </a:cubicBezTo>
                <a:lnTo>
                  <a:pt x="93211" y="0"/>
                </a:lnTo>
                <a:cubicBezTo>
                  <a:pt x="101840" y="0"/>
                  <a:pt x="109377" y="4697"/>
                  <a:pt x="113382" y="11651"/>
                </a:cubicBezTo>
                <a:close/>
                <a:moveTo>
                  <a:pt x="90298" y="40780"/>
                </a:moveTo>
                <a:cubicBezTo>
                  <a:pt x="95141" y="40780"/>
                  <a:pt x="99037" y="36884"/>
                  <a:pt x="99037" y="32041"/>
                </a:cubicBezTo>
                <a:cubicBezTo>
                  <a:pt x="99037" y="27199"/>
                  <a:pt x="95141" y="23303"/>
                  <a:pt x="90298" y="23303"/>
                </a:cubicBezTo>
                <a:lnTo>
                  <a:pt x="49518" y="23303"/>
                </a:lnTo>
                <a:cubicBezTo>
                  <a:pt x="44676" y="23303"/>
                  <a:pt x="40780" y="27199"/>
                  <a:pt x="40780" y="32041"/>
                </a:cubicBezTo>
                <a:cubicBezTo>
                  <a:pt x="40780" y="36884"/>
                  <a:pt x="44676" y="40780"/>
                  <a:pt x="49518" y="40780"/>
                </a:cubicBezTo>
                <a:lnTo>
                  <a:pt x="90298" y="40780"/>
                </a:lnTo>
                <a:close/>
                <a:moveTo>
                  <a:pt x="100639" y="94922"/>
                </a:moveTo>
                <a:cubicBezTo>
                  <a:pt x="103188" y="90844"/>
                  <a:pt x="101950" y="85456"/>
                  <a:pt x="97872" y="82870"/>
                </a:cubicBezTo>
                <a:cubicBezTo>
                  <a:pt x="93794" y="80285"/>
                  <a:pt x="88405" y="81560"/>
                  <a:pt x="85820" y="85638"/>
                </a:cubicBezTo>
                <a:lnTo>
                  <a:pt x="63464" y="121429"/>
                </a:lnTo>
                <a:lnTo>
                  <a:pt x="53633" y="108321"/>
                </a:lnTo>
                <a:cubicBezTo>
                  <a:pt x="50720" y="104462"/>
                  <a:pt x="45258" y="103661"/>
                  <a:pt x="41399" y="106574"/>
                </a:cubicBezTo>
                <a:cubicBezTo>
                  <a:pt x="37539" y="109487"/>
                  <a:pt x="36738" y="114948"/>
                  <a:pt x="39651" y="118808"/>
                </a:cubicBezTo>
                <a:lnTo>
                  <a:pt x="57128" y="142110"/>
                </a:lnTo>
                <a:cubicBezTo>
                  <a:pt x="58839" y="144404"/>
                  <a:pt x="61607" y="145715"/>
                  <a:pt x="64483" y="145606"/>
                </a:cubicBezTo>
                <a:cubicBezTo>
                  <a:pt x="67360" y="145497"/>
                  <a:pt x="69981" y="143967"/>
                  <a:pt x="71510" y="141491"/>
                </a:cubicBezTo>
                <a:lnTo>
                  <a:pt x="100639" y="94886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3" name="Text 31"/>
          <p:cNvSpPr/>
          <p:nvPr/>
        </p:nvSpPr>
        <p:spPr>
          <a:xfrm>
            <a:off x="6741195" y="2013358"/>
            <a:ext cx="1817615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Goal Quality Reflection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96314" y="2386202"/>
            <a:ext cx="531302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Were your goals themselves well-chosen?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96314" y="2721761"/>
            <a:ext cx="1696440" cy="671119"/>
          </a:xfrm>
          <a:custGeom>
            <a:avLst/>
            <a:gdLst/>
            <a:ahLst/>
            <a:cxnLst/>
            <a:rect l="l" t="t" r="r" b="b"/>
            <a:pathLst>
              <a:path w="1696440" h="671119">
                <a:moveTo>
                  <a:pt x="37287" y="0"/>
                </a:moveTo>
                <a:lnTo>
                  <a:pt x="1659153" y="0"/>
                </a:lnTo>
                <a:cubicBezTo>
                  <a:pt x="1679746" y="0"/>
                  <a:pt x="1696440" y="16694"/>
                  <a:pt x="1696440" y="37287"/>
                </a:cubicBezTo>
                <a:lnTo>
                  <a:pt x="1696440" y="633832"/>
                </a:lnTo>
                <a:cubicBezTo>
                  <a:pt x="1696440" y="654425"/>
                  <a:pt x="1679746" y="671119"/>
                  <a:pt x="1659153" y="671119"/>
                </a:cubicBezTo>
                <a:lnTo>
                  <a:pt x="37287" y="671119"/>
                </a:lnTo>
                <a:cubicBezTo>
                  <a:pt x="16694" y="671119"/>
                  <a:pt x="0" y="654425"/>
                  <a:pt x="0" y="633832"/>
                </a:cubicBezTo>
                <a:lnTo>
                  <a:pt x="0" y="37287"/>
                </a:lnTo>
                <a:cubicBezTo>
                  <a:pt x="0" y="16694"/>
                  <a:pt x="16694" y="0"/>
                  <a:pt x="3728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7163266" y="2833615"/>
            <a:ext cx="163119" cy="186422"/>
          </a:xfrm>
          <a:custGeom>
            <a:avLst/>
            <a:gdLst/>
            <a:ahLst/>
            <a:cxnLst/>
            <a:rect l="l" t="t" r="r" b="b"/>
            <a:pathLst>
              <a:path w="163119" h="186422">
                <a:moveTo>
                  <a:pt x="158313" y="25524"/>
                </a:moveTo>
                <a:cubicBezTo>
                  <a:pt x="163520" y="29310"/>
                  <a:pt x="164685" y="36593"/>
                  <a:pt x="160898" y="41799"/>
                </a:cubicBezTo>
                <a:lnTo>
                  <a:pt x="67687" y="169964"/>
                </a:lnTo>
                <a:cubicBezTo>
                  <a:pt x="65685" y="172732"/>
                  <a:pt x="62590" y="174443"/>
                  <a:pt x="59167" y="174734"/>
                </a:cubicBezTo>
                <a:cubicBezTo>
                  <a:pt x="55745" y="175026"/>
                  <a:pt x="52431" y="173751"/>
                  <a:pt x="50028" y="171348"/>
                </a:cubicBezTo>
                <a:lnTo>
                  <a:pt x="3423" y="124743"/>
                </a:lnTo>
                <a:cubicBezTo>
                  <a:pt x="-1129" y="120191"/>
                  <a:pt x="-1129" y="112800"/>
                  <a:pt x="3423" y="108249"/>
                </a:cubicBezTo>
                <a:cubicBezTo>
                  <a:pt x="7974" y="103697"/>
                  <a:pt x="15365" y="103697"/>
                  <a:pt x="19917" y="108249"/>
                </a:cubicBezTo>
                <a:lnTo>
                  <a:pt x="56873" y="145205"/>
                </a:lnTo>
                <a:lnTo>
                  <a:pt x="142074" y="28073"/>
                </a:lnTo>
                <a:cubicBezTo>
                  <a:pt x="145861" y="22866"/>
                  <a:pt x="153143" y="21701"/>
                  <a:pt x="158349" y="25487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7" name="Text 35"/>
          <p:cNvSpPr/>
          <p:nvPr/>
        </p:nvSpPr>
        <p:spPr>
          <a:xfrm>
            <a:off x="6475544" y="3094606"/>
            <a:ext cx="1537982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Relevant?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167979" y="2721761"/>
            <a:ext cx="1696440" cy="671119"/>
          </a:xfrm>
          <a:custGeom>
            <a:avLst/>
            <a:gdLst/>
            <a:ahLst/>
            <a:cxnLst/>
            <a:rect l="l" t="t" r="r" b="b"/>
            <a:pathLst>
              <a:path w="1696440" h="671119">
                <a:moveTo>
                  <a:pt x="37287" y="0"/>
                </a:moveTo>
                <a:lnTo>
                  <a:pt x="1659153" y="0"/>
                </a:lnTo>
                <a:cubicBezTo>
                  <a:pt x="1679746" y="0"/>
                  <a:pt x="1696440" y="16694"/>
                  <a:pt x="1696440" y="37287"/>
                </a:cubicBezTo>
                <a:lnTo>
                  <a:pt x="1696440" y="633832"/>
                </a:lnTo>
                <a:cubicBezTo>
                  <a:pt x="1696440" y="654425"/>
                  <a:pt x="1679746" y="671119"/>
                  <a:pt x="1659153" y="671119"/>
                </a:cubicBezTo>
                <a:lnTo>
                  <a:pt x="37287" y="671119"/>
                </a:lnTo>
                <a:cubicBezTo>
                  <a:pt x="16694" y="671119"/>
                  <a:pt x="0" y="654425"/>
                  <a:pt x="0" y="633832"/>
                </a:cubicBezTo>
                <a:lnTo>
                  <a:pt x="0" y="37287"/>
                </a:lnTo>
                <a:cubicBezTo>
                  <a:pt x="0" y="16694"/>
                  <a:pt x="16694" y="0"/>
                  <a:pt x="3728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8923279" y="2833615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93393" y="0"/>
                </a:moveTo>
                <a:cubicBezTo>
                  <a:pt x="98745" y="0"/>
                  <a:pt x="103661" y="2949"/>
                  <a:pt x="106210" y="7646"/>
                </a:cubicBezTo>
                <a:lnTo>
                  <a:pt x="184856" y="153288"/>
                </a:lnTo>
                <a:cubicBezTo>
                  <a:pt x="187296" y="157803"/>
                  <a:pt x="187187" y="163265"/>
                  <a:pt x="184565" y="167671"/>
                </a:cubicBezTo>
                <a:cubicBezTo>
                  <a:pt x="181944" y="172076"/>
                  <a:pt x="177174" y="174771"/>
                  <a:pt x="172076" y="174771"/>
                </a:cubicBezTo>
                <a:lnTo>
                  <a:pt x="14783" y="174771"/>
                </a:lnTo>
                <a:cubicBezTo>
                  <a:pt x="9649" y="174771"/>
                  <a:pt x="4915" y="172076"/>
                  <a:pt x="2294" y="167671"/>
                </a:cubicBezTo>
                <a:cubicBezTo>
                  <a:pt x="-328" y="163265"/>
                  <a:pt x="-437" y="157803"/>
                  <a:pt x="2003" y="153288"/>
                </a:cubicBezTo>
                <a:lnTo>
                  <a:pt x="80649" y="7646"/>
                </a:lnTo>
                <a:lnTo>
                  <a:pt x="81705" y="5971"/>
                </a:lnTo>
                <a:cubicBezTo>
                  <a:pt x="84363" y="2257"/>
                  <a:pt x="88696" y="0"/>
                  <a:pt x="93393" y="0"/>
                </a:cubicBezTo>
                <a:close/>
                <a:moveTo>
                  <a:pt x="62044" y="90990"/>
                </a:moveTo>
                <a:lnTo>
                  <a:pt x="71802" y="100748"/>
                </a:lnTo>
                <a:cubicBezTo>
                  <a:pt x="74059" y="103005"/>
                  <a:pt x="77773" y="103005"/>
                  <a:pt x="80030" y="100748"/>
                </a:cubicBezTo>
                <a:lnTo>
                  <a:pt x="95796" y="84982"/>
                </a:lnTo>
                <a:cubicBezTo>
                  <a:pt x="97981" y="82798"/>
                  <a:pt x="100930" y="81560"/>
                  <a:pt x="104025" y="81560"/>
                </a:cubicBezTo>
                <a:lnTo>
                  <a:pt x="119609" y="81560"/>
                </a:lnTo>
                <a:lnTo>
                  <a:pt x="93357" y="32952"/>
                </a:lnTo>
                <a:lnTo>
                  <a:pt x="62007" y="9099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0" name="Text 38"/>
          <p:cNvSpPr/>
          <p:nvPr/>
        </p:nvSpPr>
        <p:spPr>
          <a:xfrm>
            <a:off x="8247208" y="3094606"/>
            <a:ext cx="1537982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Ambitious?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9939643" y="2721761"/>
            <a:ext cx="1696440" cy="671119"/>
          </a:xfrm>
          <a:custGeom>
            <a:avLst/>
            <a:gdLst/>
            <a:ahLst/>
            <a:cxnLst/>
            <a:rect l="l" t="t" r="r" b="b"/>
            <a:pathLst>
              <a:path w="1696440" h="671119">
                <a:moveTo>
                  <a:pt x="37287" y="0"/>
                </a:moveTo>
                <a:lnTo>
                  <a:pt x="1659153" y="0"/>
                </a:lnTo>
                <a:cubicBezTo>
                  <a:pt x="1679746" y="0"/>
                  <a:pt x="1696440" y="16694"/>
                  <a:pt x="1696440" y="37287"/>
                </a:cubicBezTo>
                <a:lnTo>
                  <a:pt x="1696440" y="633832"/>
                </a:lnTo>
                <a:cubicBezTo>
                  <a:pt x="1696440" y="654425"/>
                  <a:pt x="1679746" y="671119"/>
                  <a:pt x="1659153" y="671119"/>
                </a:cubicBezTo>
                <a:lnTo>
                  <a:pt x="37287" y="671119"/>
                </a:lnTo>
                <a:cubicBezTo>
                  <a:pt x="16694" y="671119"/>
                  <a:pt x="0" y="654425"/>
                  <a:pt x="0" y="633832"/>
                </a:cubicBezTo>
                <a:lnTo>
                  <a:pt x="0" y="37287"/>
                </a:lnTo>
                <a:cubicBezTo>
                  <a:pt x="0" y="16694"/>
                  <a:pt x="16694" y="0"/>
                  <a:pt x="37287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10671714" y="2833615"/>
            <a:ext cx="233028" cy="186422"/>
          </a:xfrm>
          <a:custGeom>
            <a:avLst/>
            <a:gdLst/>
            <a:ahLst/>
            <a:cxnLst/>
            <a:rect l="l" t="t" r="r" b="b"/>
            <a:pathLst>
              <a:path w="233028" h="186422">
                <a:moveTo>
                  <a:pt x="139817" y="11651"/>
                </a:moveTo>
                <a:lnTo>
                  <a:pt x="186422" y="11651"/>
                </a:lnTo>
                <a:cubicBezTo>
                  <a:pt x="192867" y="11651"/>
                  <a:pt x="198073" y="16858"/>
                  <a:pt x="198073" y="23303"/>
                </a:cubicBezTo>
                <a:cubicBezTo>
                  <a:pt x="198073" y="29747"/>
                  <a:pt x="192867" y="34954"/>
                  <a:pt x="186422" y="34954"/>
                </a:cubicBezTo>
                <a:lnTo>
                  <a:pt x="145060" y="34954"/>
                </a:lnTo>
                <a:cubicBezTo>
                  <a:pt x="143166" y="44348"/>
                  <a:pt x="136722" y="52103"/>
                  <a:pt x="128165" y="55817"/>
                </a:cubicBezTo>
                <a:lnTo>
                  <a:pt x="128165" y="163119"/>
                </a:lnTo>
                <a:lnTo>
                  <a:pt x="186422" y="163119"/>
                </a:lnTo>
                <a:cubicBezTo>
                  <a:pt x="192867" y="163119"/>
                  <a:pt x="198073" y="168326"/>
                  <a:pt x="198073" y="174771"/>
                </a:cubicBezTo>
                <a:cubicBezTo>
                  <a:pt x="198073" y="181215"/>
                  <a:pt x="192867" y="186422"/>
                  <a:pt x="186422" y="186422"/>
                </a:cubicBezTo>
                <a:lnTo>
                  <a:pt x="46606" y="186422"/>
                </a:lnTo>
                <a:cubicBezTo>
                  <a:pt x="40161" y="186422"/>
                  <a:pt x="34954" y="181215"/>
                  <a:pt x="34954" y="174771"/>
                </a:cubicBezTo>
                <a:cubicBezTo>
                  <a:pt x="34954" y="168326"/>
                  <a:pt x="40161" y="163119"/>
                  <a:pt x="46606" y="163119"/>
                </a:cubicBezTo>
                <a:lnTo>
                  <a:pt x="104862" y="163119"/>
                </a:lnTo>
                <a:lnTo>
                  <a:pt x="104862" y="55817"/>
                </a:lnTo>
                <a:cubicBezTo>
                  <a:pt x="96306" y="52067"/>
                  <a:pt x="89861" y="44312"/>
                  <a:pt x="87968" y="34954"/>
                </a:cubicBezTo>
                <a:lnTo>
                  <a:pt x="46606" y="34954"/>
                </a:lnTo>
                <a:cubicBezTo>
                  <a:pt x="40161" y="34954"/>
                  <a:pt x="34954" y="29747"/>
                  <a:pt x="34954" y="23303"/>
                </a:cubicBezTo>
                <a:cubicBezTo>
                  <a:pt x="34954" y="16858"/>
                  <a:pt x="40161" y="11651"/>
                  <a:pt x="46606" y="11651"/>
                </a:cubicBezTo>
                <a:lnTo>
                  <a:pt x="93211" y="11651"/>
                </a:lnTo>
                <a:cubicBezTo>
                  <a:pt x="98527" y="4588"/>
                  <a:pt x="106974" y="0"/>
                  <a:pt x="116514" y="0"/>
                </a:cubicBezTo>
                <a:cubicBezTo>
                  <a:pt x="126053" y="0"/>
                  <a:pt x="134501" y="4588"/>
                  <a:pt x="139817" y="11651"/>
                </a:cubicBezTo>
                <a:close/>
                <a:moveTo>
                  <a:pt x="160061" y="116514"/>
                </a:moveTo>
                <a:lnTo>
                  <a:pt x="212783" y="116514"/>
                </a:lnTo>
                <a:lnTo>
                  <a:pt x="186422" y="71292"/>
                </a:lnTo>
                <a:lnTo>
                  <a:pt x="160061" y="116514"/>
                </a:lnTo>
                <a:close/>
                <a:moveTo>
                  <a:pt x="186422" y="151468"/>
                </a:moveTo>
                <a:cubicBezTo>
                  <a:pt x="163520" y="151468"/>
                  <a:pt x="144477" y="139088"/>
                  <a:pt x="140545" y="122740"/>
                </a:cubicBezTo>
                <a:cubicBezTo>
                  <a:pt x="139598" y="118735"/>
                  <a:pt x="140909" y="114620"/>
                  <a:pt x="142984" y="111052"/>
                </a:cubicBezTo>
                <a:lnTo>
                  <a:pt x="177647" y="51630"/>
                </a:lnTo>
                <a:cubicBezTo>
                  <a:pt x="179468" y="48499"/>
                  <a:pt x="182817" y="46606"/>
                  <a:pt x="186422" y="46606"/>
                </a:cubicBezTo>
                <a:cubicBezTo>
                  <a:pt x="190027" y="46606"/>
                  <a:pt x="193376" y="48535"/>
                  <a:pt x="195197" y="51630"/>
                </a:cubicBezTo>
                <a:lnTo>
                  <a:pt x="229860" y="111052"/>
                </a:lnTo>
                <a:cubicBezTo>
                  <a:pt x="231935" y="114620"/>
                  <a:pt x="233246" y="118735"/>
                  <a:pt x="232299" y="122740"/>
                </a:cubicBezTo>
                <a:cubicBezTo>
                  <a:pt x="228367" y="139052"/>
                  <a:pt x="209324" y="151468"/>
                  <a:pt x="186422" y="151468"/>
                </a:cubicBezTo>
                <a:close/>
                <a:moveTo>
                  <a:pt x="46169" y="71292"/>
                </a:moveTo>
                <a:lnTo>
                  <a:pt x="19807" y="116514"/>
                </a:lnTo>
                <a:lnTo>
                  <a:pt x="72566" y="116514"/>
                </a:lnTo>
                <a:lnTo>
                  <a:pt x="46169" y="71292"/>
                </a:lnTo>
                <a:close/>
                <a:moveTo>
                  <a:pt x="328" y="122740"/>
                </a:moveTo>
                <a:cubicBezTo>
                  <a:pt x="-619" y="118735"/>
                  <a:pt x="692" y="114620"/>
                  <a:pt x="2767" y="111052"/>
                </a:cubicBezTo>
                <a:lnTo>
                  <a:pt x="37430" y="51630"/>
                </a:lnTo>
                <a:cubicBezTo>
                  <a:pt x="39251" y="48499"/>
                  <a:pt x="42600" y="46606"/>
                  <a:pt x="46205" y="46606"/>
                </a:cubicBezTo>
                <a:cubicBezTo>
                  <a:pt x="49810" y="46606"/>
                  <a:pt x="53159" y="48535"/>
                  <a:pt x="54980" y="51630"/>
                </a:cubicBezTo>
                <a:lnTo>
                  <a:pt x="89643" y="111052"/>
                </a:lnTo>
                <a:cubicBezTo>
                  <a:pt x="91718" y="114620"/>
                  <a:pt x="93029" y="118735"/>
                  <a:pt x="92082" y="122740"/>
                </a:cubicBezTo>
                <a:cubicBezTo>
                  <a:pt x="88150" y="139052"/>
                  <a:pt x="69107" y="151468"/>
                  <a:pt x="46205" y="151468"/>
                </a:cubicBezTo>
                <a:cubicBezTo>
                  <a:pt x="23303" y="151468"/>
                  <a:pt x="4260" y="139088"/>
                  <a:pt x="328" y="12274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3" name="Text 41"/>
          <p:cNvSpPr/>
          <p:nvPr/>
        </p:nvSpPr>
        <p:spPr>
          <a:xfrm>
            <a:off x="10018873" y="3094606"/>
            <a:ext cx="1537982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Realistic?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209892" y="3765725"/>
            <a:ext cx="5611303" cy="1603229"/>
          </a:xfrm>
          <a:custGeom>
            <a:avLst/>
            <a:gdLst/>
            <a:ahLst/>
            <a:cxnLst/>
            <a:rect l="l" t="t" r="r" b="b"/>
            <a:pathLst>
              <a:path w="5611303" h="1603229">
                <a:moveTo>
                  <a:pt x="74566" y="0"/>
                </a:moveTo>
                <a:lnTo>
                  <a:pt x="5536737" y="0"/>
                </a:lnTo>
                <a:cubicBezTo>
                  <a:pt x="5577918" y="0"/>
                  <a:pt x="5611303" y="33384"/>
                  <a:pt x="5611303" y="74566"/>
                </a:cubicBezTo>
                <a:lnTo>
                  <a:pt x="5611303" y="1528663"/>
                </a:lnTo>
                <a:cubicBezTo>
                  <a:pt x="5611303" y="1569845"/>
                  <a:pt x="5577918" y="1603229"/>
                  <a:pt x="5536737" y="1603229"/>
                </a:cubicBezTo>
                <a:lnTo>
                  <a:pt x="74566" y="1603229"/>
                </a:lnTo>
                <a:cubicBezTo>
                  <a:pt x="33384" y="1603229"/>
                  <a:pt x="0" y="1569845"/>
                  <a:pt x="0" y="1528663"/>
                </a:cubicBezTo>
                <a:lnTo>
                  <a:pt x="0" y="74566"/>
                </a:lnTo>
                <a:cubicBezTo>
                  <a:pt x="0" y="33384"/>
                  <a:pt x="33384" y="0"/>
                  <a:pt x="74566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6419617" y="3989431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186422" y="34954"/>
                </a:moveTo>
                <a:cubicBezTo>
                  <a:pt x="186422" y="53232"/>
                  <a:pt x="164903" y="80504"/>
                  <a:pt x="155619" y="91390"/>
                </a:cubicBezTo>
                <a:cubicBezTo>
                  <a:pt x="154235" y="92993"/>
                  <a:pt x="152196" y="93612"/>
                  <a:pt x="150339" y="93211"/>
                </a:cubicBezTo>
                <a:lnTo>
                  <a:pt x="116514" y="93211"/>
                </a:lnTo>
                <a:cubicBezTo>
                  <a:pt x="110069" y="93211"/>
                  <a:pt x="104862" y="98418"/>
                  <a:pt x="104862" y="104862"/>
                </a:cubicBezTo>
                <a:cubicBezTo>
                  <a:pt x="104862" y="111307"/>
                  <a:pt x="110069" y="116514"/>
                  <a:pt x="116514" y="116514"/>
                </a:cubicBezTo>
                <a:lnTo>
                  <a:pt x="151468" y="116514"/>
                </a:lnTo>
                <a:cubicBezTo>
                  <a:pt x="170765" y="116514"/>
                  <a:pt x="186422" y="132170"/>
                  <a:pt x="186422" y="151468"/>
                </a:cubicBezTo>
                <a:cubicBezTo>
                  <a:pt x="186422" y="170765"/>
                  <a:pt x="170765" y="186422"/>
                  <a:pt x="151468" y="186422"/>
                </a:cubicBezTo>
                <a:lnTo>
                  <a:pt x="50829" y="186422"/>
                </a:lnTo>
                <a:cubicBezTo>
                  <a:pt x="53997" y="182817"/>
                  <a:pt x="57856" y="178193"/>
                  <a:pt x="61752" y="173023"/>
                </a:cubicBezTo>
                <a:cubicBezTo>
                  <a:pt x="64046" y="169964"/>
                  <a:pt x="66413" y="166615"/>
                  <a:pt x="68670" y="163119"/>
                </a:cubicBezTo>
                <a:lnTo>
                  <a:pt x="151468" y="163119"/>
                </a:lnTo>
                <a:cubicBezTo>
                  <a:pt x="157913" y="163119"/>
                  <a:pt x="163119" y="157913"/>
                  <a:pt x="163119" y="151468"/>
                </a:cubicBezTo>
                <a:cubicBezTo>
                  <a:pt x="163119" y="145023"/>
                  <a:pt x="157913" y="139817"/>
                  <a:pt x="151468" y="139817"/>
                </a:cubicBezTo>
                <a:lnTo>
                  <a:pt x="116514" y="139817"/>
                </a:lnTo>
                <a:cubicBezTo>
                  <a:pt x="97216" y="139817"/>
                  <a:pt x="81560" y="124160"/>
                  <a:pt x="81560" y="104862"/>
                </a:cubicBezTo>
                <a:cubicBezTo>
                  <a:pt x="81560" y="85565"/>
                  <a:pt x="97216" y="69908"/>
                  <a:pt x="116514" y="69908"/>
                </a:cubicBezTo>
                <a:lnTo>
                  <a:pt x="131005" y="69908"/>
                </a:lnTo>
                <a:cubicBezTo>
                  <a:pt x="123359" y="58439"/>
                  <a:pt x="116514" y="45258"/>
                  <a:pt x="116514" y="34954"/>
                </a:cubicBezTo>
                <a:cubicBezTo>
                  <a:pt x="116514" y="15657"/>
                  <a:pt x="132170" y="0"/>
                  <a:pt x="151468" y="0"/>
                </a:cubicBezTo>
                <a:cubicBezTo>
                  <a:pt x="170765" y="0"/>
                  <a:pt x="186422" y="15657"/>
                  <a:pt x="186422" y="34954"/>
                </a:cubicBezTo>
                <a:close/>
                <a:moveTo>
                  <a:pt x="42637" y="178084"/>
                </a:moveTo>
                <a:cubicBezTo>
                  <a:pt x="41253" y="179650"/>
                  <a:pt x="40015" y="181033"/>
                  <a:pt x="38959" y="182198"/>
                </a:cubicBezTo>
                <a:lnTo>
                  <a:pt x="38304" y="182927"/>
                </a:lnTo>
                <a:lnTo>
                  <a:pt x="38231" y="182854"/>
                </a:lnTo>
                <a:cubicBezTo>
                  <a:pt x="36046" y="184529"/>
                  <a:pt x="32915" y="184310"/>
                  <a:pt x="30949" y="182198"/>
                </a:cubicBezTo>
                <a:cubicBezTo>
                  <a:pt x="21774" y="172222"/>
                  <a:pt x="0" y="146552"/>
                  <a:pt x="0" y="128165"/>
                </a:cubicBezTo>
                <a:cubicBezTo>
                  <a:pt x="0" y="108868"/>
                  <a:pt x="15657" y="93211"/>
                  <a:pt x="34954" y="93211"/>
                </a:cubicBezTo>
                <a:cubicBezTo>
                  <a:pt x="54252" y="93211"/>
                  <a:pt x="69908" y="108868"/>
                  <a:pt x="69908" y="128165"/>
                </a:cubicBezTo>
                <a:cubicBezTo>
                  <a:pt x="69908" y="139088"/>
                  <a:pt x="62226" y="152560"/>
                  <a:pt x="54070" y="163811"/>
                </a:cubicBezTo>
                <a:cubicBezTo>
                  <a:pt x="50174" y="169163"/>
                  <a:pt x="46169" y="174006"/>
                  <a:pt x="42855" y="177829"/>
                </a:cubicBezTo>
                <a:lnTo>
                  <a:pt x="42637" y="178084"/>
                </a:lnTo>
                <a:close/>
                <a:moveTo>
                  <a:pt x="46606" y="128165"/>
                </a:moveTo>
                <a:cubicBezTo>
                  <a:pt x="46606" y="121735"/>
                  <a:pt x="41385" y="116514"/>
                  <a:pt x="34954" y="116514"/>
                </a:cubicBezTo>
                <a:cubicBezTo>
                  <a:pt x="28524" y="116514"/>
                  <a:pt x="23303" y="121735"/>
                  <a:pt x="23303" y="128165"/>
                </a:cubicBezTo>
                <a:cubicBezTo>
                  <a:pt x="23303" y="134596"/>
                  <a:pt x="28524" y="139817"/>
                  <a:pt x="34954" y="139817"/>
                </a:cubicBezTo>
                <a:cubicBezTo>
                  <a:pt x="41385" y="139817"/>
                  <a:pt x="46606" y="134596"/>
                  <a:pt x="46606" y="128165"/>
                </a:cubicBezTo>
                <a:close/>
                <a:moveTo>
                  <a:pt x="151468" y="46606"/>
                </a:moveTo>
                <a:cubicBezTo>
                  <a:pt x="157898" y="46606"/>
                  <a:pt x="163119" y="41385"/>
                  <a:pt x="163119" y="34954"/>
                </a:cubicBezTo>
                <a:cubicBezTo>
                  <a:pt x="163119" y="28524"/>
                  <a:pt x="157898" y="23303"/>
                  <a:pt x="151468" y="23303"/>
                </a:cubicBezTo>
                <a:cubicBezTo>
                  <a:pt x="145037" y="23303"/>
                  <a:pt x="139817" y="28524"/>
                  <a:pt x="139817" y="34954"/>
                </a:cubicBezTo>
                <a:cubicBezTo>
                  <a:pt x="139817" y="41385"/>
                  <a:pt x="145037" y="46606"/>
                  <a:pt x="151468" y="46606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6" name="Text 44"/>
          <p:cNvSpPr/>
          <p:nvPr/>
        </p:nvSpPr>
        <p:spPr>
          <a:xfrm>
            <a:off x="6741195" y="3952147"/>
            <a:ext cx="1146495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Strategic Drift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96314" y="4324991"/>
            <a:ext cx="531302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Moments when you lost direction and why: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96314" y="4660550"/>
            <a:ext cx="5238459" cy="521982"/>
          </a:xfrm>
          <a:custGeom>
            <a:avLst/>
            <a:gdLst/>
            <a:ahLst/>
            <a:cxnLst/>
            <a:rect l="l" t="t" r="r" b="b"/>
            <a:pathLst>
              <a:path w="5238459" h="521982">
                <a:moveTo>
                  <a:pt x="37285" y="0"/>
                </a:moveTo>
                <a:lnTo>
                  <a:pt x="5201174" y="0"/>
                </a:lnTo>
                <a:cubicBezTo>
                  <a:pt x="5221766" y="0"/>
                  <a:pt x="5238459" y="16693"/>
                  <a:pt x="5238459" y="37285"/>
                </a:cubicBezTo>
                <a:lnTo>
                  <a:pt x="5238459" y="484697"/>
                </a:lnTo>
                <a:cubicBezTo>
                  <a:pt x="5238459" y="505289"/>
                  <a:pt x="5221766" y="521982"/>
                  <a:pt x="5201174" y="521982"/>
                </a:cubicBezTo>
                <a:lnTo>
                  <a:pt x="37285" y="521982"/>
                </a:lnTo>
                <a:cubicBezTo>
                  <a:pt x="16693" y="521982"/>
                  <a:pt x="0" y="505289"/>
                  <a:pt x="0" y="484697"/>
                </a:cubicBezTo>
                <a:lnTo>
                  <a:pt x="0" y="37285"/>
                </a:lnTo>
                <a:cubicBezTo>
                  <a:pt x="0" y="16707"/>
                  <a:pt x="16707" y="0"/>
                  <a:pt x="37285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6545452" y="4809688"/>
            <a:ext cx="5014752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[Describe drift moments and causes]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214553" y="5560037"/>
            <a:ext cx="5601982" cy="1295633"/>
          </a:xfrm>
          <a:custGeom>
            <a:avLst/>
            <a:gdLst/>
            <a:ahLst/>
            <a:cxnLst/>
            <a:rect l="l" t="t" r="r" b="b"/>
            <a:pathLst>
              <a:path w="5601982" h="1295633">
                <a:moveTo>
                  <a:pt x="74564" y="0"/>
                </a:moveTo>
                <a:lnTo>
                  <a:pt x="5527418" y="0"/>
                </a:lnTo>
                <a:cubicBezTo>
                  <a:pt x="5568598" y="0"/>
                  <a:pt x="5601982" y="33383"/>
                  <a:pt x="5601982" y="74564"/>
                </a:cubicBezTo>
                <a:lnTo>
                  <a:pt x="5601982" y="1221069"/>
                </a:lnTo>
                <a:cubicBezTo>
                  <a:pt x="5601982" y="1262250"/>
                  <a:pt x="5568598" y="1295633"/>
                  <a:pt x="5527418" y="1295633"/>
                </a:cubicBezTo>
                <a:lnTo>
                  <a:pt x="74564" y="1295633"/>
                </a:lnTo>
                <a:cubicBezTo>
                  <a:pt x="33383" y="1295633"/>
                  <a:pt x="0" y="1262250"/>
                  <a:pt x="0" y="1221069"/>
                </a:cubicBezTo>
                <a:lnTo>
                  <a:pt x="0" y="74564"/>
                </a:lnTo>
                <a:cubicBezTo>
                  <a:pt x="0" y="33383"/>
                  <a:pt x="33383" y="0"/>
                  <a:pt x="74564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12700">
            <a:solidFill>
              <a:srgbClr val="C4A77D">
                <a:alpha val="30196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428938" y="5788404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93211" y="186422"/>
                </a:moveTo>
                <a:cubicBezTo>
                  <a:pt x="144656" y="186422"/>
                  <a:pt x="186422" y="144656"/>
                  <a:pt x="186422" y="93211"/>
                </a:cubicBezTo>
                <a:cubicBezTo>
                  <a:pt x="186422" y="41766"/>
                  <a:pt x="144656" y="0"/>
                  <a:pt x="93211" y="0"/>
                </a:cubicBezTo>
                <a:cubicBezTo>
                  <a:pt x="41766" y="0"/>
                  <a:pt x="0" y="41766"/>
                  <a:pt x="0" y="93211"/>
                </a:cubicBezTo>
                <a:cubicBezTo>
                  <a:pt x="0" y="144656"/>
                  <a:pt x="41766" y="186422"/>
                  <a:pt x="93211" y="186422"/>
                </a:cubicBezTo>
                <a:close/>
                <a:moveTo>
                  <a:pt x="111671" y="118371"/>
                </a:moveTo>
                <a:lnTo>
                  <a:pt x="59131" y="138579"/>
                </a:lnTo>
                <a:cubicBezTo>
                  <a:pt x="52067" y="141309"/>
                  <a:pt x="45113" y="134355"/>
                  <a:pt x="47843" y="127291"/>
                </a:cubicBezTo>
                <a:lnTo>
                  <a:pt x="68051" y="74751"/>
                </a:lnTo>
                <a:cubicBezTo>
                  <a:pt x="69253" y="71656"/>
                  <a:pt x="71656" y="69253"/>
                  <a:pt x="74751" y="68051"/>
                </a:cubicBezTo>
                <a:lnTo>
                  <a:pt x="127291" y="47843"/>
                </a:lnTo>
                <a:cubicBezTo>
                  <a:pt x="134355" y="45113"/>
                  <a:pt x="141309" y="52067"/>
                  <a:pt x="138579" y="59131"/>
                </a:cubicBezTo>
                <a:lnTo>
                  <a:pt x="118371" y="111671"/>
                </a:lnTo>
                <a:cubicBezTo>
                  <a:pt x="117206" y="114766"/>
                  <a:pt x="114766" y="117169"/>
                  <a:pt x="111671" y="118371"/>
                </a:cubicBezTo>
                <a:close/>
                <a:moveTo>
                  <a:pt x="104862" y="93211"/>
                </a:moveTo>
                <a:cubicBezTo>
                  <a:pt x="104862" y="86780"/>
                  <a:pt x="99642" y="81560"/>
                  <a:pt x="93211" y="81560"/>
                </a:cubicBezTo>
                <a:cubicBezTo>
                  <a:pt x="86780" y="81560"/>
                  <a:pt x="81560" y="86780"/>
                  <a:pt x="81560" y="93211"/>
                </a:cubicBezTo>
                <a:cubicBezTo>
                  <a:pt x="81560" y="99642"/>
                  <a:pt x="86780" y="104862"/>
                  <a:pt x="93211" y="104862"/>
                </a:cubicBezTo>
                <a:cubicBezTo>
                  <a:pt x="99642" y="104862"/>
                  <a:pt x="104862" y="99642"/>
                  <a:pt x="104862" y="9321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2" name="Text 50"/>
          <p:cNvSpPr/>
          <p:nvPr/>
        </p:nvSpPr>
        <p:spPr>
          <a:xfrm>
            <a:off x="6750516" y="5751119"/>
            <a:ext cx="1332917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Direction Clarity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405635" y="6123963"/>
            <a:ext cx="5294385" cy="242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How clear is your long-term direction compared to a year ago?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405635" y="6478165"/>
            <a:ext cx="661798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Less Clear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7078794" y="6534092"/>
            <a:ext cx="3700477" cy="74569"/>
          </a:xfrm>
          <a:custGeom>
            <a:avLst/>
            <a:gdLst/>
            <a:ahLst/>
            <a:cxnLst/>
            <a:rect l="l" t="t" r="r" b="b"/>
            <a:pathLst>
              <a:path w="3700477" h="74569">
                <a:moveTo>
                  <a:pt x="37284" y="0"/>
                </a:moveTo>
                <a:lnTo>
                  <a:pt x="3663193" y="0"/>
                </a:lnTo>
                <a:cubicBezTo>
                  <a:pt x="3683784" y="0"/>
                  <a:pt x="3700477" y="16693"/>
                  <a:pt x="3700477" y="37284"/>
                </a:cubicBezTo>
                <a:lnTo>
                  <a:pt x="3700477" y="37284"/>
                </a:lnTo>
                <a:cubicBezTo>
                  <a:pt x="3700477" y="57876"/>
                  <a:pt x="3683784" y="74569"/>
                  <a:pt x="3663193" y="74569"/>
                </a:cubicBezTo>
                <a:lnTo>
                  <a:pt x="37284" y="74569"/>
                </a:lnTo>
                <a:cubicBezTo>
                  <a:pt x="16693" y="74569"/>
                  <a:pt x="0" y="57876"/>
                  <a:pt x="0" y="37284"/>
                </a:cubicBezTo>
                <a:lnTo>
                  <a:pt x="0" y="37284"/>
                </a:lnTo>
                <a:cubicBezTo>
                  <a:pt x="0" y="16693"/>
                  <a:pt x="16693" y="0"/>
                  <a:pt x="37284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7078794" y="6534092"/>
            <a:ext cx="3700477" cy="74569"/>
          </a:xfrm>
          <a:custGeom>
            <a:avLst/>
            <a:gdLst/>
            <a:ahLst/>
            <a:cxnLst/>
            <a:rect l="l" t="t" r="r" b="b"/>
            <a:pathLst>
              <a:path w="3700477" h="74569">
                <a:moveTo>
                  <a:pt x="37284" y="0"/>
                </a:moveTo>
                <a:lnTo>
                  <a:pt x="3663193" y="0"/>
                </a:lnTo>
                <a:cubicBezTo>
                  <a:pt x="3683784" y="0"/>
                  <a:pt x="3700477" y="16693"/>
                  <a:pt x="3700477" y="37284"/>
                </a:cubicBezTo>
                <a:lnTo>
                  <a:pt x="3700477" y="37284"/>
                </a:lnTo>
                <a:cubicBezTo>
                  <a:pt x="3700477" y="57876"/>
                  <a:pt x="3683784" y="74569"/>
                  <a:pt x="3663193" y="74569"/>
                </a:cubicBezTo>
                <a:lnTo>
                  <a:pt x="37284" y="74569"/>
                </a:lnTo>
                <a:cubicBezTo>
                  <a:pt x="16693" y="74569"/>
                  <a:pt x="0" y="57876"/>
                  <a:pt x="0" y="37284"/>
                </a:cubicBezTo>
                <a:lnTo>
                  <a:pt x="0" y="37284"/>
                </a:lnTo>
                <a:cubicBezTo>
                  <a:pt x="0" y="16693"/>
                  <a:pt x="16693" y="0"/>
                  <a:pt x="37284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7" name="Text 55"/>
          <p:cNvSpPr/>
          <p:nvPr/>
        </p:nvSpPr>
        <p:spPr>
          <a:xfrm>
            <a:off x="10855733" y="6478165"/>
            <a:ext cx="838899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5F2ED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Much Clearer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2681" y="354934"/>
            <a:ext cx="1304384" cy="283948"/>
          </a:xfrm>
          <a:custGeom>
            <a:avLst/>
            <a:gdLst/>
            <a:ahLst/>
            <a:cxnLst/>
            <a:rect l="l" t="t" r="r" b="b"/>
            <a:pathLst>
              <a:path w="1304384" h="283948">
                <a:moveTo>
                  <a:pt x="0" y="0"/>
                </a:moveTo>
                <a:lnTo>
                  <a:pt x="1304384" y="0"/>
                </a:lnTo>
                <a:lnTo>
                  <a:pt x="1304384" y="283948"/>
                </a:lnTo>
                <a:lnTo>
                  <a:pt x="0" y="283948"/>
                </a:lnTo>
                <a:lnTo>
                  <a:pt x="0" y="0"/>
                </a:lnTo>
                <a:close/>
              </a:path>
            </a:pathLst>
          </a:custGeom>
          <a:solidFill>
            <a:srgbClr val="C4A77D">
              <a:alpha val="10196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72681" y="354934"/>
            <a:ext cx="35493" cy="283948"/>
          </a:xfrm>
          <a:custGeom>
            <a:avLst/>
            <a:gdLst/>
            <a:ahLst/>
            <a:cxnLst/>
            <a:rect l="l" t="t" r="r" b="b"/>
            <a:pathLst>
              <a:path w="35493" h="283948">
                <a:moveTo>
                  <a:pt x="0" y="0"/>
                </a:moveTo>
                <a:lnTo>
                  <a:pt x="35493" y="0"/>
                </a:lnTo>
                <a:lnTo>
                  <a:pt x="35493" y="283948"/>
                </a:lnTo>
                <a:lnTo>
                  <a:pt x="0" y="283948"/>
                </a:lnTo>
                <a:lnTo>
                  <a:pt x="0" y="0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4" name="Text 2"/>
          <p:cNvSpPr/>
          <p:nvPr/>
        </p:nvSpPr>
        <p:spPr>
          <a:xfrm>
            <a:off x="532402" y="408175"/>
            <a:ext cx="1064318" cy="1774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8" spc="49" kern="0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DEEP ANALYSIS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4934" y="745362"/>
            <a:ext cx="11695092" cy="4259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54" b="1" dirty="0">
                <a:solidFill>
                  <a:srgbClr val="F5F2ED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Pattern Analysis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54934" y="1242271"/>
            <a:ext cx="11588611" cy="2839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7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What Keeps Happening — and Why?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63808" y="1748052"/>
            <a:ext cx="5616838" cy="2644262"/>
          </a:xfrm>
          <a:custGeom>
            <a:avLst/>
            <a:gdLst/>
            <a:ahLst/>
            <a:cxnLst/>
            <a:rect l="l" t="t" r="r" b="b"/>
            <a:pathLst>
              <a:path w="5616838" h="2644262">
                <a:moveTo>
                  <a:pt x="70998" y="0"/>
                </a:moveTo>
                <a:lnTo>
                  <a:pt x="5545840" y="0"/>
                </a:lnTo>
                <a:cubicBezTo>
                  <a:pt x="5585051" y="0"/>
                  <a:pt x="5616838" y="31787"/>
                  <a:pt x="5616838" y="70998"/>
                </a:cubicBezTo>
                <a:lnTo>
                  <a:pt x="5616838" y="2573264"/>
                </a:lnTo>
                <a:cubicBezTo>
                  <a:pt x="5616838" y="2612475"/>
                  <a:pt x="5585051" y="2644262"/>
                  <a:pt x="5545840" y="2644262"/>
                </a:cubicBezTo>
                <a:lnTo>
                  <a:pt x="70998" y="2644262"/>
                </a:lnTo>
                <a:cubicBezTo>
                  <a:pt x="31787" y="2644262"/>
                  <a:pt x="0" y="2612475"/>
                  <a:pt x="0" y="2573264"/>
                </a:cubicBezTo>
                <a:lnTo>
                  <a:pt x="0" y="70998"/>
                </a:lnTo>
                <a:cubicBezTo>
                  <a:pt x="0" y="31813"/>
                  <a:pt x="31813" y="0"/>
                  <a:pt x="70998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30000"/>
                </a:srgbClr>
              </a:gs>
              <a:gs pos="100000">
                <a:srgbClr val="C4A77D">
                  <a:alpha val="10000"/>
                </a:srgbClr>
              </a:gs>
            </a:gsLst>
            <a:lin ang="2700000" scaled="1"/>
          </a:gradFill>
          <a:ln w="25400">
            <a:solidFill>
              <a:srgbClr val="C4A77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50148" y="1934393"/>
            <a:ext cx="425921" cy="425921"/>
          </a:xfrm>
          <a:custGeom>
            <a:avLst/>
            <a:gdLst/>
            <a:ahLst/>
            <a:cxnLst/>
            <a:rect l="l" t="t" r="r" b="b"/>
            <a:pathLst>
              <a:path w="425921" h="425921">
                <a:moveTo>
                  <a:pt x="212961" y="0"/>
                </a:moveTo>
                <a:lnTo>
                  <a:pt x="212961" y="0"/>
                </a:lnTo>
                <a:cubicBezTo>
                  <a:pt x="330497" y="0"/>
                  <a:pt x="425921" y="95424"/>
                  <a:pt x="425921" y="212961"/>
                </a:cubicBezTo>
                <a:lnTo>
                  <a:pt x="425921" y="212961"/>
                </a:lnTo>
                <a:cubicBezTo>
                  <a:pt x="425921" y="330497"/>
                  <a:pt x="330497" y="425921"/>
                  <a:pt x="212961" y="425921"/>
                </a:cubicBezTo>
                <a:lnTo>
                  <a:pt x="212961" y="425921"/>
                </a:lnTo>
                <a:cubicBezTo>
                  <a:pt x="95424" y="425921"/>
                  <a:pt x="0" y="330497"/>
                  <a:pt x="0" y="212961"/>
                </a:cubicBezTo>
                <a:lnTo>
                  <a:pt x="0" y="212961"/>
                </a:lnTo>
                <a:cubicBezTo>
                  <a:pt x="0" y="95424"/>
                  <a:pt x="95424" y="0"/>
                  <a:pt x="212961" y="0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9" name="Shape 7"/>
          <p:cNvSpPr/>
          <p:nvPr/>
        </p:nvSpPr>
        <p:spPr>
          <a:xfrm>
            <a:off x="674376" y="2058620"/>
            <a:ext cx="177467" cy="177467"/>
          </a:xfrm>
          <a:custGeom>
            <a:avLst/>
            <a:gdLst/>
            <a:ahLst/>
            <a:cxnLst/>
            <a:rect l="l" t="t" r="r" b="b"/>
            <a:pathLst>
              <a:path w="177467" h="177467">
                <a:moveTo>
                  <a:pt x="22183" y="22183"/>
                </a:moveTo>
                <a:cubicBezTo>
                  <a:pt x="22183" y="16048"/>
                  <a:pt x="17227" y="11092"/>
                  <a:pt x="11092" y="11092"/>
                </a:cubicBezTo>
                <a:cubicBezTo>
                  <a:pt x="4957" y="11092"/>
                  <a:pt x="0" y="16048"/>
                  <a:pt x="0" y="22183"/>
                </a:cubicBezTo>
                <a:lnTo>
                  <a:pt x="0" y="138646"/>
                </a:lnTo>
                <a:cubicBezTo>
                  <a:pt x="0" y="153967"/>
                  <a:pt x="12409" y="166376"/>
                  <a:pt x="27729" y="166376"/>
                </a:cubicBezTo>
                <a:lnTo>
                  <a:pt x="166376" y="166376"/>
                </a:lnTo>
                <a:cubicBezTo>
                  <a:pt x="172511" y="166376"/>
                  <a:pt x="177467" y="161419"/>
                  <a:pt x="177467" y="155284"/>
                </a:cubicBezTo>
                <a:cubicBezTo>
                  <a:pt x="177467" y="149149"/>
                  <a:pt x="172511" y="144192"/>
                  <a:pt x="166376" y="144192"/>
                </a:cubicBezTo>
                <a:lnTo>
                  <a:pt x="27729" y="144192"/>
                </a:lnTo>
                <a:cubicBezTo>
                  <a:pt x="24679" y="144192"/>
                  <a:pt x="22183" y="141697"/>
                  <a:pt x="22183" y="138646"/>
                </a:cubicBezTo>
                <a:lnTo>
                  <a:pt x="22183" y="22183"/>
                </a:lnTo>
                <a:close/>
                <a:moveTo>
                  <a:pt x="163117" y="52200"/>
                </a:moveTo>
                <a:cubicBezTo>
                  <a:pt x="167450" y="47868"/>
                  <a:pt x="167450" y="40831"/>
                  <a:pt x="163117" y="36499"/>
                </a:cubicBezTo>
                <a:cubicBezTo>
                  <a:pt x="158785" y="32166"/>
                  <a:pt x="151748" y="32166"/>
                  <a:pt x="147416" y="36499"/>
                </a:cubicBezTo>
                <a:lnTo>
                  <a:pt x="110917" y="73032"/>
                </a:lnTo>
                <a:lnTo>
                  <a:pt x="91021" y="53171"/>
                </a:lnTo>
                <a:cubicBezTo>
                  <a:pt x="86689" y="48838"/>
                  <a:pt x="79652" y="48838"/>
                  <a:pt x="75320" y="53171"/>
                </a:cubicBezTo>
                <a:lnTo>
                  <a:pt x="42044" y="86446"/>
                </a:lnTo>
                <a:cubicBezTo>
                  <a:pt x="37712" y="90779"/>
                  <a:pt x="37712" y="97815"/>
                  <a:pt x="42044" y="102148"/>
                </a:cubicBezTo>
                <a:cubicBezTo>
                  <a:pt x="46377" y="106480"/>
                  <a:pt x="53413" y="106480"/>
                  <a:pt x="57746" y="102148"/>
                </a:cubicBezTo>
                <a:lnTo>
                  <a:pt x="83188" y="76706"/>
                </a:lnTo>
                <a:lnTo>
                  <a:pt x="103084" y="96602"/>
                </a:lnTo>
                <a:cubicBezTo>
                  <a:pt x="107416" y="100934"/>
                  <a:pt x="114453" y="100934"/>
                  <a:pt x="118785" y="96602"/>
                </a:cubicBezTo>
                <a:lnTo>
                  <a:pt x="163152" y="52235"/>
                </a:lnTo>
                <a:close/>
              </a:path>
            </a:pathLst>
          </a:custGeom>
          <a:solidFill>
            <a:srgbClr val="1A1A1A"/>
          </a:solidFill>
          <a:ln/>
        </p:spPr>
      </p:sp>
      <p:sp>
        <p:nvSpPr>
          <p:cNvPr id="10" name="Text 8"/>
          <p:cNvSpPr/>
          <p:nvPr/>
        </p:nvSpPr>
        <p:spPr>
          <a:xfrm>
            <a:off x="1082550" y="2005380"/>
            <a:ext cx="1535092" cy="2839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7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Success Patterns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50148" y="2466795"/>
            <a:ext cx="5315144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Conditions that consistently appear when things go well: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50148" y="2786236"/>
            <a:ext cx="5244157" cy="425921"/>
          </a:xfrm>
          <a:custGeom>
            <a:avLst/>
            <a:gdLst/>
            <a:ahLst/>
            <a:cxnLst/>
            <a:rect l="l" t="t" r="r" b="b"/>
            <a:pathLst>
              <a:path w="5244157" h="425921">
                <a:moveTo>
                  <a:pt x="35492" y="0"/>
                </a:moveTo>
                <a:lnTo>
                  <a:pt x="5208665" y="0"/>
                </a:lnTo>
                <a:cubicBezTo>
                  <a:pt x="5228267" y="0"/>
                  <a:pt x="5244157" y="15890"/>
                  <a:pt x="5244157" y="35492"/>
                </a:cubicBezTo>
                <a:lnTo>
                  <a:pt x="5244157" y="390429"/>
                </a:lnTo>
                <a:cubicBezTo>
                  <a:pt x="5244157" y="410031"/>
                  <a:pt x="5228267" y="425921"/>
                  <a:pt x="5208665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65502" y="2928210"/>
            <a:ext cx="159721" cy="141974"/>
          </a:xfrm>
          <a:custGeom>
            <a:avLst/>
            <a:gdLst/>
            <a:ahLst/>
            <a:cxnLst/>
            <a:rect l="l" t="t" r="r" b="b"/>
            <a:pathLst>
              <a:path w="159721" h="141974">
                <a:moveTo>
                  <a:pt x="85822" y="-5241"/>
                </a:moveTo>
                <a:cubicBezTo>
                  <a:pt x="84685" y="-7459"/>
                  <a:pt x="82384" y="-8873"/>
                  <a:pt x="79888" y="-8873"/>
                </a:cubicBezTo>
                <a:cubicBezTo>
                  <a:pt x="77392" y="-8873"/>
                  <a:pt x="75091" y="-7459"/>
                  <a:pt x="73954" y="-5241"/>
                </a:cubicBezTo>
                <a:lnTo>
                  <a:pt x="53545" y="34745"/>
                </a:lnTo>
                <a:lnTo>
                  <a:pt x="9206" y="41788"/>
                </a:lnTo>
                <a:cubicBezTo>
                  <a:pt x="6738" y="42176"/>
                  <a:pt x="4686" y="43923"/>
                  <a:pt x="3910" y="46308"/>
                </a:cubicBezTo>
                <a:cubicBezTo>
                  <a:pt x="3133" y="48693"/>
                  <a:pt x="3771" y="51299"/>
                  <a:pt x="5518" y="53074"/>
                </a:cubicBezTo>
                <a:lnTo>
                  <a:pt x="37240" y="84824"/>
                </a:lnTo>
                <a:lnTo>
                  <a:pt x="30253" y="129163"/>
                </a:lnTo>
                <a:cubicBezTo>
                  <a:pt x="29864" y="131631"/>
                  <a:pt x="30890" y="134126"/>
                  <a:pt x="32915" y="135596"/>
                </a:cubicBezTo>
                <a:cubicBezTo>
                  <a:pt x="34939" y="137066"/>
                  <a:pt x="37601" y="137288"/>
                  <a:pt x="39847" y="136151"/>
                </a:cubicBezTo>
                <a:lnTo>
                  <a:pt x="79888" y="115797"/>
                </a:lnTo>
                <a:lnTo>
                  <a:pt x="119901" y="136151"/>
                </a:lnTo>
                <a:cubicBezTo>
                  <a:pt x="122120" y="137288"/>
                  <a:pt x="124809" y="137066"/>
                  <a:pt x="126834" y="135596"/>
                </a:cubicBezTo>
                <a:cubicBezTo>
                  <a:pt x="128858" y="134126"/>
                  <a:pt x="129884" y="131659"/>
                  <a:pt x="129496" y="129163"/>
                </a:cubicBezTo>
                <a:lnTo>
                  <a:pt x="122480" y="84824"/>
                </a:lnTo>
                <a:lnTo>
                  <a:pt x="154202" y="53074"/>
                </a:lnTo>
                <a:cubicBezTo>
                  <a:pt x="155977" y="51299"/>
                  <a:pt x="156587" y="48693"/>
                  <a:pt x="155811" y="46308"/>
                </a:cubicBezTo>
                <a:cubicBezTo>
                  <a:pt x="155034" y="43923"/>
                  <a:pt x="153010" y="42176"/>
                  <a:pt x="150514" y="41788"/>
                </a:cubicBezTo>
                <a:lnTo>
                  <a:pt x="106203" y="34745"/>
                </a:lnTo>
                <a:lnTo>
                  <a:pt x="85822" y="-5241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4" name="Text 12"/>
          <p:cNvSpPr/>
          <p:nvPr/>
        </p:nvSpPr>
        <p:spPr>
          <a:xfrm>
            <a:off x="940576" y="2892716"/>
            <a:ext cx="2892716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[Pattern 1: When X happens, success follows]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50148" y="3283144"/>
            <a:ext cx="5244157" cy="425921"/>
          </a:xfrm>
          <a:custGeom>
            <a:avLst/>
            <a:gdLst/>
            <a:ahLst/>
            <a:cxnLst/>
            <a:rect l="l" t="t" r="r" b="b"/>
            <a:pathLst>
              <a:path w="5244157" h="425921">
                <a:moveTo>
                  <a:pt x="35492" y="0"/>
                </a:moveTo>
                <a:lnTo>
                  <a:pt x="5208665" y="0"/>
                </a:lnTo>
                <a:cubicBezTo>
                  <a:pt x="5228267" y="0"/>
                  <a:pt x="5244157" y="15890"/>
                  <a:pt x="5244157" y="35492"/>
                </a:cubicBezTo>
                <a:lnTo>
                  <a:pt x="5244157" y="390429"/>
                </a:lnTo>
                <a:cubicBezTo>
                  <a:pt x="5244157" y="410031"/>
                  <a:pt x="5228267" y="425921"/>
                  <a:pt x="5208665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65502" y="3425118"/>
            <a:ext cx="159721" cy="141974"/>
          </a:xfrm>
          <a:custGeom>
            <a:avLst/>
            <a:gdLst/>
            <a:ahLst/>
            <a:cxnLst/>
            <a:rect l="l" t="t" r="r" b="b"/>
            <a:pathLst>
              <a:path w="159721" h="141974">
                <a:moveTo>
                  <a:pt x="85822" y="-5241"/>
                </a:moveTo>
                <a:cubicBezTo>
                  <a:pt x="84685" y="-7459"/>
                  <a:pt x="82384" y="-8873"/>
                  <a:pt x="79888" y="-8873"/>
                </a:cubicBezTo>
                <a:cubicBezTo>
                  <a:pt x="77392" y="-8873"/>
                  <a:pt x="75091" y="-7459"/>
                  <a:pt x="73954" y="-5241"/>
                </a:cubicBezTo>
                <a:lnTo>
                  <a:pt x="53545" y="34745"/>
                </a:lnTo>
                <a:lnTo>
                  <a:pt x="9206" y="41788"/>
                </a:lnTo>
                <a:cubicBezTo>
                  <a:pt x="6738" y="42176"/>
                  <a:pt x="4686" y="43923"/>
                  <a:pt x="3910" y="46308"/>
                </a:cubicBezTo>
                <a:cubicBezTo>
                  <a:pt x="3133" y="48693"/>
                  <a:pt x="3771" y="51299"/>
                  <a:pt x="5518" y="53074"/>
                </a:cubicBezTo>
                <a:lnTo>
                  <a:pt x="37240" y="84824"/>
                </a:lnTo>
                <a:lnTo>
                  <a:pt x="30253" y="129163"/>
                </a:lnTo>
                <a:cubicBezTo>
                  <a:pt x="29864" y="131631"/>
                  <a:pt x="30890" y="134126"/>
                  <a:pt x="32915" y="135596"/>
                </a:cubicBezTo>
                <a:cubicBezTo>
                  <a:pt x="34939" y="137066"/>
                  <a:pt x="37601" y="137288"/>
                  <a:pt x="39847" y="136151"/>
                </a:cubicBezTo>
                <a:lnTo>
                  <a:pt x="79888" y="115797"/>
                </a:lnTo>
                <a:lnTo>
                  <a:pt x="119901" y="136151"/>
                </a:lnTo>
                <a:cubicBezTo>
                  <a:pt x="122120" y="137288"/>
                  <a:pt x="124809" y="137066"/>
                  <a:pt x="126834" y="135596"/>
                </a:cubicBezTo>
                <a:cubicBezTo>
                  <a:pt x="128858" y="134126"/>
                  <a:pt x="129884" y="131659"/>
                  <a:pt x="129496" y="129163"/>
                </a:cubicBezTo>
                <a:lnTo>
                  <a:pt x="122480" y="84824"/>
                </a:lnTo>
                <a:lnTo>
                  <a:pt x="154202" y="53074"/>
                </a:lnTo>
                <a:cubicBezTo>
                  <a:pt x="155977" y="51299"/>
                  <a:pt x="156587" y="48693"/>
                  <a:pt x="155811" y="46308"/>
                </a:cubicBezTo>
                <a:cubicBezTo>
                  <a:pt x="155034" y="43923"/>
                  <a:pt x="153010" y="42176"/>
                  <a:pt x="150514" y="41788"/>
                </a:cubicBezTo>
                <a:lnTo>
                  <a:pt x="106203" y="34745"/>
                </a:lnTo>
                <a:lnTo>
                  <a:pt x="85822" y="-5241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17" name="Text 15"/>
          <p:cNvSpPr/>
          <p:nvPr/>
        </p:nvSpPr>
        <p:spPr>
          <a:xfrm>
            <a:off x="940576" y="3389624"/>
            <a:ext cx="2644262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[Pattern 2: Consistent success condition]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50148" y="3780052"/>
            <a:ext cx="5244157" cy="425921"/>
          </a:xfrm>
          <a:custGeom>
            <a:avLst/>
            <a:gdLst/>
            <a:ahLst/>
            <a:cxnLst/>
            <a:rect l="l" t="t" r="r" b="b"/>
            <a:pathLst>
              <a:path w="5244157" h="425921">
                <a:moveTo>
                  <a:pt x="35492" y="0"/>
                </a:moveTo>
                <a:lnTo>
                  <a:pt x="5208665" y="0"/>
                </a:lnTo>
                <a:cubicBezTo>
                  <a:pt x="5228267" y="0"/>
                  <a:pt x="5244157" y="15890"/>
                  <a:pt x="5244157" y="35492"/>
                </a:cubicBezTo>
                <a:lnTo>
                  <a:pt x="5244157" y="390429"/>
                </a:lnTo>
                <a:cubicBezTo>
                  <a:pt x="5244157" y="410031"/>
                  <a:pt x="5228267" y="425921"/>
                  <a:pt x="5208665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665502" y="3922026"/>
            <a:ext cx="159721" cy="141974"/>
          </a:xfrm>
          <a:custGeom>
            <a:avLst/>
            <a:gdLst/>
            <a:ahLst/>
            <a:cxnLst/>
            <a:rect l="l" t="t" r="r" b="b"/>
            <a:pathLst>
              <a:path w="159721" h="141974">
                <a:moveTo>
                  <a:pt x="85822" y="-5241"/>
                </a:moveTo>
                <a:cubicBezTo>
                  <a:pt x="84685" y="-7459"/>
                  <a:pt x="82384" y="-8873"/>
                  <a:pt x="79888" y="-8873"/>
                </a:cubicBezTo>
                <a:cubicBezTo>
                  <a:pt x="77392" y="-8873"/>
                  <a:pt x="75091" y="-7459"/>
                  <a:pt x="73954" y="-5241"/>
                </a:cubicBezTo>
                <a:lnTo>
                  <a:pt x="53545" y="34745"/>
                </a:lnTo>
                <a:lnTo>
                  <a:pt x="9206" y="41788"/>
                </a:lnTo>
                <a:cubicBezTo>
                  <a:pt x="6738" y="42176"/>
                  <a:pt x="4686" y="43923"/>
                  <a:pt x="3910" y="46308"/>
                </a:cubicBezTo>
                <a:cubicBezTo>
                  <a:pt x="3133" y="48693"/>
                  <a:pt x="3771" y="51299"/>
                  <a:pt x="5518" y="53074"/>
                </a:cubicBezTo>
                <a:lnTo>
                  <a:pt x="37240" y="84824"/>
                </a:lnTo>
                <a:lnTo>
                  <a:pt x="30253" y="129163"/>
                </a:lnTo>
                <a:cubicBezTo>
                  <a:pt x="29864" y="131631"/>
                  <a:pt x="30890" y="134126"/>
                  <a:pt x="32915" y="135596"/>
                </a:cubicBezTo>
                <a:cubicBezTo>
                  <a:pt x="34939" y="137066"/>
                  <a:pt x="37601" y="137288"/>
                  <a:pt x="39847" y="136151"/>
                </a:cubicBezTo>
                <a:lnTo>
                  <a:pt x="79888" y="115797"/>
                </a:lnTo>
                <a:lnTo>
                  <a:pt x="119901" y="136151"/>
                </a:lnTo>
                <a:cubicBezTo>
                  <a:pt x="122120" y="137288"/>
                  <a:pt x="124809" y="137066"/>
                  <a:pt x="126834" y="135596"/>
                </a:cubicBezTo>
                <a:cubicBezTo>
                  <a:pt x="128858" y="134126"/>
                  <a:pt x="129884" y="131659"/>
                  <a:pt x="129496" y="129163"/>
                </a:cubicBezTo>
                <a:lnTo>
                  <a:pt x="122480" y="84824"/>
                </a:lnTo>
                <a:lnTo>
                  <a:pt x="154202" y="53074"/>
                </a:lnTo>
                <a:cubicBezTo>
                  <a:pt x="155977" y="51299"/>
                  <a:pt x="156587" y="48693"/>
                  <a:pt x="155811" y="46308"/>
                </a:cubicBezTo>
                <a:cubicBezTo>
                  <a:pt x="155034" y="43923"/>
                  <a:pt x="153010" y="42176"/>
                  <a:pt x="150514" y="41788"/>
                </a:cubicBezTo>
                <a:lnTo>
                  <a:pt x="106203" y="34745"/>
                </a:lnTo>
                <a:lnTo>
                  <a:pt x="85822" y="-5241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20" name="Text 18"/>
          <p:cNvSpPr/>
          <p:nvPr/>
        </p:nvSpPr>
        <p:spPr>
          <a:xfrm>
            <a:off x="940576" y="3886533"/>
            <a:ext cx="2289328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[Pattern 3: What enables your wins]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63808" y="4552035"/>
            <a:ext cx="5616838" cy="2147354"/>
          </a:xfrm>
          <a:custGeom>
            <a:avLst/>
            <a:gdLst/>
            <a:ahLst/>
            <a:cxnLst/>
            <a:rect l="l" t="t" r="r" b="b"/>
            <a:pathLst>
              <a:path w="5616838" h="2147354">
                <a:moveTo>
                  <a:pt x="70992" y="0"/>
                </a:moveTo>
                <a:lnTo>
                  <a:pt x="5545847" y="0"/>
                </a:lnTo>
                <a:cubicBezTo>
                  <a:pt x="5585054" y="0"/>
                  <a:pt x="5616838" y="31784"/>
                  <a:pt x="5616838" y="70992"/>
                </a:cubicBezTo>
                <a:lnTo>
                  <a:pt x="5616838" y="2076362"/>
                </a:lnTo>
                <a:cubicBezTo>
                  <a:pt x="5616838" y="2115570"/>
                  <a:pt x="5585054" y="2147354"/>
                  <a:pt x="5545847" y="2147354"/>
                </a:cubicBezTo>
                <a:lnTo>
                  <a:pt x="70992" y="2147354"/>
                </a:lnTo>
                <a:cubicBezTo>
                  <a:pt x="31784" y="2147354"/>
                  <a:pt x="0" y="2115570"/>
                  <a:pt x="0" y="2076362"/>
                </a:cubicBezTo>
                <a:lnTo>
                  <a:pt x="0" y="70992"/>
                </a:lnTo>
                <a:cubicBezTo>
                  <a:pt x="0" y="31784"/>
                  <a:pt x="31784" y="0"/>
                  <a:pt x="70992" y="0"/>
                </a:cubicBezTo>
                <a:close/>
              </a:path>
            </a:pathLst>
          </a:custGeom>
          <a:gradFill rotWithShape="1" flip="none">
            <a:gsLst>
              <a:gs pos="0">
                <a:srgbClr val="8B7355">
                  <a:alpha val="30000"/>
                </a:srgbClr>
              </a:gs>
              <a:gs pos="100000">
                <a:srgbClr val="8B7355">
                  <a:alpha val="10000"/>
                </a:srgbClr>
              </a:gs>
            </a:gsLst>
            <a:lin ang="2700000" scaled="1"/>
          </a:gradFill>
          <a:ln w="25400">
            <a:solidFill>
              <a:srgbClr val="8B735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50148" y="4738376"/>
            <a:ext cx="425921" cy="425921"/>
          </a:xfrm>
          <a:custGeom>
            <a:avLst/>
            <a:gdLst/>
            <a:ahLst/>
            <a:cxnLst/>
            <a:rect l="l" t="t" r="r" b="b"/>
            <a:pathLst>
              <a:path w="425921" h="425921">
                <a:moveTo>
                  <a:pt x="212961" y="0"/>
                </a:moveTo>
                <a:lnTo>
                  <a:pt x="212961" y="0"/>
                </a:lnTo>
                <a:cubicBezTo>
                  <a:pt x="330497" y="0"/>
                  <a:pt x="425921" y="95424"/>
                  <a:pt x="425921" y="212961"/>
                </a:cubicBezTo>
                <a:lnTo>
                  <a:pt x="425921" y="212961"/>
                </a:lnTo>
                <a:cubicBezTo>
                  <a:pt x="425921" y="330497"/>
                  <a:pt x="330497" y="425921"/>
                  <a:pt x="212961" y="425921"/>
                </a:cubicBezTo>
                <a:lnTo>
                  <a:pt x="212961" y="425921"/>
                </a:lnTo>
                <a:cubicBezTo>
                  <a:pt x="95424" y="425921"/>
                  <a:pt x="0" y="330497"/>
                  <a:pt x="0" y="212961"/>
                </a:cubicBezTo>
                <a:lnTo>
                  <a:pt x="0" y="212961"/>
                </a:lnTo>
                <a:cubicBezTo>
                  <a:pt x="0" y="95424"/>
                  <a:pt x="95424" y="0"/>
                  <a:pt x="212961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3" name="Shape 21"/>
          <p:cNvSpPr/>
          <p:nvPr/>
        </p:nvSpPr>
        <p:spPr>
          <a:xfrm>
            <a:off x="674376" y="4862603"/>
            <a:ext cx="177467" cy="177467"/>
          </a:xfrm>
          <a:custGeom>
            <a:avLst/>
            <a:gdLst/>
            <a:ahLst/>
            <a:cxnLst/>
            <a:rect l="l" t="t" r="r" b="b"/>
            <a:pathLst>
              <a:path w="177467" h="177467">
                <a:moveTo>
                  <a:pt x="88734" y="0"/>
                </a:moveTo>
                <a:cubicBezTo>
                  <a:pt x="93829" y="0"/>
                  <a:pt x="98508" y="2808"/>
                  <a:pt x="100934" y="7279"/>
                </a:cubicBezTo>
                <a:lnTo>
                  <a:pt x="175803" y="145925"/>
                </a:lnTo>
                <a:cubicBezTo>
                  <a:pt x="178126" y="150223"/>
                  <a:pt x="178022" y="155422"/>
                  <a:pt x="175526" y="159617"/>
                </a:cubicBezTo>
                <a:cubicBezTo>
                  <a:pt x="173031" y="163811"/>
                  <a:pt x="168490" y="166376"/>
                  <a:pt x="163603" y="166376"/>
                </a:cubicBezTo>
                <a:lnTo>
                  <a:pt x="13865" y="166376"/>
                </a:lnTo>
                <a:cubicBezTo>
                  <a:pt x="8977" y="166376"/>
                  <a:pt x="4471" y="163811"/>
                  <a:pt x="1941" y="159617"/>
                </a:cubicBezTo>
                <a:cubicBezTo>
                  <a:pt x="-589" y="155422"/>
                  <a:pt x="-659" y="150223"/>
                  <a:pt x="1664" y="145925"/>
                </a:cubicBezTo>
                <a:lnTo>
                  <a:pt x="76533" y="7279"/>
                </a:lnTo>
                <a:cubicBezTo>
                  <a:pt x="78959" y="2808"/>
                  <a:pt x="83638" y="0"/>
                  <a:pt x="88734" y="0"/>
                </a:cubicBezTo>
                <a:close/>
                <a:moveTo>
                  <a:pt x="88734" y="58231"/>
                </a:moveTo>
                <a:cubicBezTo>
                  <a:pt x="84124" y="58231"/>
                  <a:pt x="80415" y="61940"/>
                  <a:pt x="80415" y="66550"/>
                </a:cubicBezTo>
                <a:lnTo>
                  <a:pt x="80415" y="105371"/>
                </a:lnTo>
                <a:cubicBezTo>
                  <a:pt x="80415" y="109981"/>
                  <a:pt x="84124" y="113690"/>
                  <a:pt x="88734" y="113690"/>
                </a:cubicBezTo>
                <a:cubicBezTo>
                  <a:pt x="93344" y="113690"/>
                  <a:pt x="97052" y="109981"/>
                  <a:pt x="97052" y="105371"/>
                </a:cubicBezTo>
                <a:lnTo>
                  <a:pt x="97052" y="66550"/>
                </a:lnTo>
                <a:cubicBezTo>
                  <a:pt x="97052" y="61940"/>
                  <a:pt x="93344" y="58231"/>
                  <a:pt x="88734" y="58231"/>
                </a:cubicBezTo>
                <a:close/>
                <a:moveTo>
                  <a:pt x="97988" y="133100"/>
                </a:moveTo>
                <a:cubicBezTo>
                  <a:pt x="98199" y="129665"/>
                  <a:pt x="96486" y="126397"/>
                  <a:pt x="93541" y="124616"/>
                </a:cubicBezTo>
                <a:cubicBezTo>
                  <a:pt x="90596" y="122834"/>
                  <a:pt x="86906" y="122834"/>
                  <a:pt x="83961" y="124616"/>
                </a:cubicBezTo>
                <a:cubicBezTo>
                  <a:pt x="81016" y="126397"/>
                  <a:pt x="79303" y="129665"/>
                  <a:pt x="79514" y="133100"/>
                </a:cubicBezTo>
                <a:cubicBezTo>
                  <a:pt x="79303" y="136536"/>
                  <a:pt x="81016" y="139804"/>
                  <a:pt x="83961" y="141585"/>
                </a:cubicBezTo>
                <a:cubicBezTo>
                  <a:pt x="86906" y="143367"/>
                  <a:pt x="90596" y="143367"/>
                  <a:pt x="93541" y="141585"/>
                </a:cubicBezTo>
                <a:cubicBezTo>
                  <a:pt x="96486" y="139804"/>
                  <a:pt x="98199" y="136536"/>
                  <a:pt x="97988" y="133100"/>
                </a:cubicBezTo>
                <a:close/>
              </a:path>
            </a:pathLst>
          </a:custGeom>
          <a:solidFill>
            <a:srgbClr val="1A1A1A"/>
          </a:solidFill>
          <a:ln/>
        </p:spPr>
      </p:sp>
      <p:sp>
        <p:nvSpPr>
          <p:cNvPr id="24" name="Text 22"/>
          <p:cNvSpPr/>
          <p:nvPr/>
        </p:nvSpPr>
        <p:spPr>
          <a:xfrm>
            <a:off x="1082550" y="4809362"/>
            <a:ext cx="1472978" cy="2839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7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Failure Patterns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50148" y="5270777"/>
            <a:ext cx="5315144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Conditions that consistently appear when things don't work: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50148" y="5590218"/>
            <a:ext cx="5244157" cy="425921"/>
          </a:xfrm>
          <a:custGeom>
            <a:avLst/>
            <a:gdLst/>
            <a:ahLst/>
            <a:cxnLst/>
            <a:rect l="l" t="t" r="r" b="b"/>
            <a:pathLst>
              <a:path w="5244157" h="425921">
                <a:moveTo>
                  <a:pt x="35492" y="0"/>
                </a:moveTo>
                <a:lnTo>
                  <a:pt x="5208665" y="0"/>
                </a:lnTo>
                <a:cubicBezTo>
                  <a:pt x="5228267" y="0"/>
                  <a:pt x="5244157" y="15890"/>
                  <a:pt x="5244157" y="35492"/>
                </a:cubicBezTo>
                <a:lnTo>
                  <a:pt x="5244157" y="390429"/>
                </a:lnTo>
                <a:cubicBezTo>
                  <a:pt x="5244157" y="410031"/>
                  <a:pt x="5228267" y="425921"/>
                  <a:pt x="5208665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92122" y="5732192"/>
            <a:ext cx="106480" cy="141974"/>
          </a:xfrm>
          <a:custGeom>
            <a:avLst/>
            <a:gdLst/>
            <a:ahLst/>
            <a:cxnLst/>
            <a:rect l="l" t="t" r="r" b="b"/>
            <a:pathLst>
              <a:path w="106480" h="141974">
                <a:moveTo>
                  <a:pt x="15279" y="20353"/>
                </a:moveTo>
                <a:cubicBezTo>
                  <a:pt x="11813" y="16887"/>
                  <a:pt x="6184" y="16887"/>
                  <a:pt x="2717" y="20353"/>
                </a:cubicBezTo>
                <a:cubicBezTo>
                  <a:pt x="-749" y="23819"/>
                  <a:pt x="-749" y="29448"/>
                  <a:pt x="2717" y="32915"/>
                </a:cubicBezTo>
                <a:lnTo>
                  <a:pt x="40817" y="70987"/>
                </a:lnTo>
                <a:lnTo>
                  <a:pt x="2745" y="109087"/>
                </a:lnTo>
                <a:cubicBezTo>
                  <a:pt x="-721" y="112553"/>
                  <a:pt x="-721" y="118182"/>
                  <a:pt x="2745" y="121648"/>
                </a:cubicBezTo>
                <a:cubicBezTo>
                  <a:pt x="6211" y="125114"/>
                  <a:pt x="11840" y="125114"/>
                  <a:pt x="15307" y="121648"/>
                </a:cubicBezTo>
                <a:lnTo>
                  <a:pt x="53379" y="83548"/>
                </a:lnTo>
                <a:lnTo>
                  <a:pt x="91479" y="121621"/>
                </a:lnTo>
                <a:cubicBezTo>
                  <a:pt x="94945" y="125087"/>
                  <a:pt x="100574" y="125087"/>
                  <a:pt x="104040" y="121621"/>
                </a:cubicBezTo>
                <a:cubicBezTo>
                  <a:pt x="107506" y="118154"/>
                  <a:pt x="107506" y="112525"/>
                  <a:pt x="104040" y="109059"/>
                </a:cubicBezTo>
                <a:lnTo>
                  <a:pt x="65940" y="70987"/>
                </a:lnTo>
                <a:lnTo>
                  <a:pt x="104012" y="32887"/>
                </a:lnTo>
                <a:cubicBezTo>
                  <a:pt x="107479" y="29421"/>
                  <a:pt x="107479" y="23792"/>
                  <a:pt x="104012" y="20326"/>
                </a:cubicBezTo>
                <a:cubicBezTo>
                  <a:pt x="100546" y="16859"/>
                  <a:pt x="94917" y="16859"/>
                  <a:pt x="91451" y="20326"/>
                </a:cubicBezTo>
                <a:lnTo>
                  <a:pt x="53379" y="58426"/>
                </a:lnTo>
                <a:lnTo>
                  <a:pt x="15279" y="20353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8" name="Text 26"/>
          <p:cNvSpPr/>
          <p:nvPr/>
        </p:nvSpPr>
        <p:spPr>
          <a:xfrm>
            <a:off x="940576" y="5696699"/>
            <a:ext cx="2901590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[Pattern 1: When Y happens, problems follow]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50148" y="6087127"/>
            <a:ext cx="5244157" cy="425921"/>
          </a:xfrm>
          <a:custGeom>
            <a:avLst/>
            <a:gdLst/>
            <a:ahLst/>
            <a:cxnLst/>
            <a:rect l="l" t="t" r="r" b="b"/>
            <a:pathLst>
              <a:path w="5244157" h="425921">
                <a:moveTo>
                  <a:pt x="35492" y="0"/>
                </a:moveTo>
                <a:lnTo>
                  <a:pt x="5208665" y="0"/>
                </a:lnTo>
                <a:cubicBezTo>
                  <a:pt x="5228267" y="0"/>
                  <a:pt x="5244157" y="15890"/>
                  <a:pt x="5244157" y="35492"/>
                </a:cubicBezTo>
                <a:lnTo>
                  <a:pt x="5244157" y="390429"/>
                </a:lnTo>
                <a:cubicBezTo>
                  <a:pt x="5244157" y="410031"/>
                  <a:pt x="5228267" y="425921"/>
                  <a:pt x="5208665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92122" y="6229100"/>
            <a:ext cx="106480" cy="141974"/>
          </a:xfrm>
          <a:custGeom>
            <a:avLst/>
            <a:gdLst/>
            <a:ahLst/>
            <a:cxnLst/>
            <a:rect l="l" t="t" r="r" b="b"/>
            <a:pathLst>
              <a:path w="106480" h="141974">
                <a:moveTo>
                  <a:pt x="15279" y="20353"/>
                </a:moveTo>
                <a:cubicBezTo>
                  <a:pt x="11813" y="16887"/>
                  <a:pt x="6184" y="16887"/>
                  <a:pt x="2717" y="20353"/>
                </a:cubicBezTo>
                <a:cubicBezTo>
                  <a:pt x="-749" y="23819"/>
                  <a:pt x="-749" y="29448"/>
                  <a:pt x="2717" y="32915"/>
                </a:cubicBezTo>
                <a:lnTo>
                  <a:pt x="40817" y="70987"/>
                </a:lnTo>
                <a:lnTo>
                  <a:pt x="2745" y="109087"/>
                </a:lnTo>
                <a:cubicBezTo>
                  <a:pt x="-721" y="112553"/>
                  <a:pt x="-721" y="118182"/>
                  <a:pt x="2745" y="121648"/>
                </a:cubicBezTo>
                <a:cubicBezTo>
                  <a:pt x="6211" y="125114"/>
                  <a:pt x="11840" y="125114"/>
                  <a:pt x="15307" y="121648"/>
                </a:cubicBezTo>
                <a:lnTo>
                  <a:pt x="53379" y="83548"/>
                </a:lnTo>
                <a:lnTo>
                  <a:pt x="91479" y="121621"/>
                </a:lnTo>
                <a:cubicBezTo>
                  <a:pt x="94945" y="125087"/>
                  <a:pt x="100574" y="125087"/>
                  <a:pt x="104040" y="121621"/>
                </a:cubicBezTo>
                <a:cubicBezTo>
                  <a:pt x="107506" y="118154"/>
                  <a:pt x="107506" y="112525"/>
                  <a:pt x="104040" y="109059"/>
                </a:cubicBezTo>
                <a:lnTo>
                  <a:pt x="65940" y="70987"/>
                </a:lnTo>
                <a:lnTo>
                  <a:pt x="104012" y="32887"/>
                </a:lnTo>
                <a:cubicBezTo>
                  <a:pt x="107479" y="29421"/>
                  <a:pt x="107479" y="23792"/>
                  <a:pt x="104012" y="20326"/>
                </a:cubicBezTo>
                <a:cubicBezTo>
                  <a:pt x="100546" y="16859"/>
                  <a:pt x="94917" y="16859"/>
                  <a:pt x="91451" y="20326"/>
                </a:cubicBezTo>
                <a:lnTo>
                  <a:pt x="53379" y="58426"/>
                </a:lnTo>
                <a:lnTo>
                  <a:pt x="15279" y="20353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1" name="Text 29"/>
          <p:cNvSpPr/>
          <p:nvPr/>
        </p:nvSpPr>
        <p:spPr>
          <a:xfrm>
            <a:off x="940576" y="6193607"/>
            <a:ext cx="2520035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[Pattern 2: Consistent failure condition]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03451" y="1739179"/>
            <a:ext cx="5634585" cy="1632699"/>
          </a:xfrm>
          <a:custGeom>
            <a:avLst/>
            <a:gdLst/>
            <a:ahLst/>
            <a:cxnLst/>
            <a:rect l="l" t="t" r="r" b="b"/>
            <a:pathLst>
              <a:path w="5634585" h="1632699">
                <a:moveTo>
                  <a:pt x="70990" y="0"/>
                </a:moveTo>
                <a:lnTo>
                  <a:pt x="5563595" y="0"/>
                </a:lnTo>
                <a:cubicBezTo>
                  <a:pt x="5602776" y="0"/>
                  <a:pt x="5634585" y="31809"/>
                  <a:pt x="5634585" y="70990"/>
                </a:cubicBezTo>
                <a:lnTo>
                  <a:pt x="5634585" y="1561709"/>
                </a:lnTo>
                <a:cubicBezTo>
                  <a:pt x="5634585" y="1600889"/>
                  <a:pt x="5602776" y="1632699"/>
                  <a:pt x="5563595" y="1632699"/>
                </a:cubicBezTo>
                <a:lnTo>
                  <a:pt x="70990" y="1632699"/>
                </a:lnTo>
                <a:cubicBezTo>
                  <a:pt x="31809" y="1632699"/>
                  <a:pt x="0" y="1600889"/>
                  <a:pt x="0" y="1561709"/>
                </a:cubicBezTo>
                <a:lnTo>
                  <a:pt x="0" y="70990"/>
                </a:lnTo>
                <a:cubicBezTo>
                  <a:pt x="0" y="31809"/>
                  <a:pt x="31809" y="0"/>
                  <a:pt x="70990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6380918" y="1952140"/>
            <a:ext cx="221834" cy="177467"/>
          </a:xfrm>
          <a:custGeom>
            <a:avLst/>
            <a:gdLst/>
            <a:ahLst/>
            <a:cxnLst/>
            <a:rect l="l" t="t" r="r" b="b"/>
            <a:pathLst>
              <a:path w="221834" h="177467">
                <a:moveTo>
                  <a:pt x="183013" y="44367"/>
                </a:moveTo>
                <a:cubicBezTo>
                  <a:pt x="186063" y="44367"/>
                  <a:pt x="188559" y="46862"/>
                  <a:pt x="188559" y="49913"/>
                </a:cubicBezTo>
                <a:lnTo>
                  <a:pt x="188559" y="127555"/>
                </a:lnTo>
                <a:cubicBezTo>
                  <a:pt x="188559" y="130605"/>
                  <a:pt x="186063" y="133100"/>
                  <a:pt x="183013" y="133100"/>
                </a:cubicBezTo>
                <a:lnTo>
                  <a:pt x="38821" y="133100"/>
                </a:lnTo>
                <a:cubicBezTo>
                  <a:pt x="35771" y="133100"/>
                  <a:pt x="33275" y="130605"/>
                  <a:pt x="33275" y="127555"/>
                </a:cubicBezTo>
                <a:lnTo>
                  <a:pt x="33275" y="49913"/>
                </a:lnTo>
                <a:cubicBezTo>
                  <a:pt x="33275" y="46862"/>
                  <a:pt x="35771" y="44367"/>
                  <a:pt x="38821" y="44367"/>
                </a:cubicBezTo>
                <a:lnTo>
                  <a:pt x="183013" y="44367"/>
                </a:lnTo>
                <a:close/>
                <a:moveTo>
                  <a:pt x="38821" y="22183"/>
                </a:moveTo>
                <a:cubicBezTo>
                  <a:pt x="23501" y="22183"/>
                  <a:pt x="11092" y="34592"/>
                  <a:pt x="11092" y="49913"/>
                </a:cubicBezTo>
                <a:lnTo>
                  <a:pt x="11092" y="127555"/>
                </a:lnTo>
                <a:cubicBezTo>
                  <a:pt x="11092" y="142875"/>
                  <a:pt x="23501" y="155284"/>
                  <a:pt x="38821" y="155284"/>
                </a:cubicBezTo>
                <a:lnTo>
                  <a:pt x="183013" y="155284"/>
                </a:lnTo>
                <a:cubicBezTo>
                  <a:pt x="198334" y="155284"/>
                  <a:pt x="210742" y="142875"/>
                  <a:pt x="210742" y="127555"/>
                </a:cubicBezTo>
                <a:lnTo>
                  <a:pt x="210742" y="110917"/>
                </a:lnTo>
                <a:cubicBezTo>
                  <a:pt x="216877" y="110917"/>
                  <a:pt x="221834" y="105960"/>
                  <a:pt x="221834" y="99825"/>
                </a:cubicBezTo>
                <a:lnTo>
                  <a:pt x="221834" y="77642"/>
                </a:lnTo>
                <a:cubicBezTo>
                  <a:pt x="221834" y="71507"/>
                  <a:pt x="216877" y="66550"/>
                  <a:pt x="210742" y="66550"/>
                </a:cubicBezTo>
                <a:lnTo>
                  <a:pt x="210742" y="49913"/>
                </a:lnTo>
                <a:cubicBezTo>
                  <a:pt x="210742" y="34592"/>
                  <a:pt x="198334" y="22183"/>
                  <a:pt x="183013" y="22183"/>
                </a:cubicBezTo>
                <a:lnTo>
                  <a:pt x="38821" y="22183"/>
                </a:lnTo>
                <a:close/>
                <a:moveTo>
                  <a:pt x="58231" y="61004"/>
                </a:moveTo>
                <a:cubicBezTo>
                  <a:pt x="53621" y="61004"/>
                  <a:pt x="49913" y="64713"/>
                  <a:pt x="49913" y="69323"/>
                </a:cubicBezTo>
                <a:lnTo>
                  <a:pt x="49913" y="108144"/>
                </a:lnTo>
                <a:cubicBezTo>
                  <a:pt x="49913" y="112754"/>
                  <a:pt x="53621" y="116463"/>
                  <a:pt x="58231" y="116463"/>
                </a:cubicBezTo>
                <a:lnTo>
                  <a:pt x="163603" y="116463"/>
                </a:lnTo>
                <a:cubicBezTo>
                  <a:pt x="168213" y="116463"/>
                  <a:pt x="171921" y="112754"/>
                  <a:pt x="171921" y="108144"/>
                </a:cubicBezTo>
                <a:lnTo>
                  <a:pt x="171921" y="69323"/>
                </a:lnTo>
                <a:cubicBezTo>
                  <a:pt x="171921" y="64713"/>
                  <a:pt x="168213" y="61004"/>
                  <a:pt x="163603" y="61004"/>
                </a:cubicBezTo>
                <a:lnTo>
                  <a:pt x="58231" y="61004"/>
                </a:ln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34" name="Text 32"/>
          <p:cNvSpPr/>
          <p:nvPr/>
        </p:nvSpPr>
        <p:spPr>
          <a:xfrm>
            <a:off x="6709233" y="1916646"/>
            <a:ext cx="1233397" cy="248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7" b="1" dirty="0">
                <a:solidFill>
                  <a:srgbClr val="F5F2E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Energy Patterns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380918" y="2271581"/>
            <a:ext cx="2635389" cy="1774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8" b="1" dirty="0">
                <a:solidFill>
                  <a:srgbClr val="C4A77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ENERGY GIVERS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80918" y="2520035"/>
            <a:ext cx="2573275" cy="319441"/>
          </a:xfrm>
          <a:custGeom>
            <a:avLst/>
            <a:gdLst/>
            <a:ahLst/>
            <a:cxnLst/>
            <a:rect l="l" t="t" r="r" b="b"/>
            <a:pathLst>
              <a:path w="2573275" h="319441">
                <a:moveTo>
                  <a:pt x="35493" y="0"/>
                </a:moveTo>
                <a:lnTo>
                  <a:pt x="2537782" y="0"/>
                </a:lnTo>
                <a:cubicBezTo>
                  <a:pt x="2557384" y="0"/>
                  <a:pt x="2573275" y="15891"/>
                  <a:pt x="2573275" y="35493"/>
                </a:cubicBezTo>
                <a:lnTo>
                  <a:pt x="2573275" y="283948"/>
                </a:lnTo>
                <a:cubicBezTo>
                  <a:pt x="2573275" y="303550"/>
                  <a:pt x="2557384" y="319441"/>
                  <a:pt x="2537782" y="319441"/>
                </a:cubicBezTo>
                <a:lnTo>
                  <a:pt x="35493" y="319441"/>
                </a:lnTo>
                <a:cubicBezTo>
                  <a:pt x="15891" y="319441"/>
                  <a:pt x="0" y="303550"/>
                  <a:pt x="0" y="283948"/>
                </a:cubicBezTo>
                <a:lnTo>
                  <a:pt x="0" y="35493"/>
                </a:lnTo>
                <a:cubicBezTo>
                  <a:pt x="0" y="15891"/>
                  <a:pt x="15891" y="0"/>
                  <a:pt x="3549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380918" y="2520035"/>
            <a:ext cx="2635389" cy="319441"/>
          </a:xfrm>
          <a:prstGeom prst="rect">
            <a:avLst/>
          </a:prstGeom>
          <a:noFill/>
          <a:ln/>
        </p:spPr>
        <p:txBody>
          <a:bodyPr wrap="square" lIns="70987" tIns="70987" rIns="70987" bIns="70987" rtlCol="0" anchor="ctr"/>
          <a:lstStyle/>
          <a:p>
            <a:pPr>
              <a:lnSpc>
                <a:spcPct val="120000"/>
              </a:lnSpc>
            </a:pPr>
            <a:r>
              <a:rPr lang="en-US" sz="97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gives energy]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80918" y="2874969"/>
            <a:ext cx="2573275" cy="319441"/>
          </a:xfrm>
          <a:custGeom>
            <a:avLst/>
            <a:gdLst/>
            <a:ahLst/>
            <a:cxnLst/>
            <a:rect l="l" t="t" r="r" b="b"/>
            <a:pathLst>
              <a:path w="2573275" h="319441">
                <a:moveTo>
                  <a:pt x="35493" y="0"/>
                </a:moveTo>
                <a:lnTo>
                  <a:pt x="2537782" y="0"/>
                </a:lnTo>
                <a:cubicBezTo>
                  <a:pt x="2557384" y="0"/>
                  <a:pt x="2573275" y="15891"/>
                  <a:pt x="2573275" y="35493"/>
                </a:cubicBezTo>
                <a:lnTo>
                  <a:pt x="2573275" y="283948"/>
                </a:lnTo>
                <a:cubicBezTo>
                  <a:pt x="2573275" y="303550"/>
                  <a:pt x="2557384" y="319441"/>
                  <a:pt x="2537782" y="319441"/>
                </a:cubicBezTo>
                <a:lnTo>
                  <a:pt x="35493" y="319441"/>
                </a:lnTo>
                <a:cubicBezTo>
                  <a:pt x="15891" y="319441"/>
                  <a:pt x="0" y="303550"/>
                  <a:pt x="0" y="283948"/>
                </a:cubicBezTo>
                <a:lnTo>
                  <a:pt x="0" y="35493"/>
                </a:lnTo>
                <a:cubicBezTo>
                  <a:pt x="0" y="15891"/>
                  <a:pt x="15891" y="0"/>
                  <a:pt x="3549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6380918" y="2874969"/>
            <a:ext cx="2635389" cy="319441"/>
          </a:xfrm>
          <a:prstGeom prst="rect">
            <a:avLst/>
          </a:prstGeom>
          <a:noFill/>
          <a:ln/>
        </p:spPr>
        <p:txBody>
          <a:bodyPr wrap="square" lIns="70987" tIns="70987" rIns="70987" bIns="70987" rtlCol="0" anchor="ctr"/>
          <a:lstStyle/>
          <a:p>
            <a:pPr>
              <a:lnSpc>
                <a:spcPct val="120000"/>
              </a:lnSpc>
            </a:pPr>
            <a:r>
              <a:rPr lang="en-US" sz="97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gives energy]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9092216" y="2271581"/>
            <a:ext cx="2635389" cy="1774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8" b="1" dirty="0">
                <a:solidFill>
                  <a:srgbClr val="8B735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ENERGY DRAINS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9092216" y="2520035"/>
            <a:ext cx="2573275" cy="319441"/>
          </a:xfrm>
          <a:custGeom>
            <a:avLst/>
            <a:gdLst/>
            <a:ahLst/>
            <a:cxnLst/>
            <a:rect l="l" t="t" r="r" b="b"/>
            <a:pathLst>
              <a:path w="2573275" h="319441">
                <a:moveTo>
                  <a:pt x="35493" y="0"/>
                </a:moveTo>
                <a:lnTo>
                  <a:pt x="2537782" y="0"/>
                </a:lnTo>
                <a:cubicBezTo>
                  <a:pt x="2557384" y="0"/>
                  <a:pt x="2573275" y="15891"/>
                  <a:pt x="2573275" y="35493"/>
                </a:cubicBezTo>
                <a:lnTo>
                  <a:pt x="2573275" y="283948"/>
                </a:lnTo>
                <a:cubicBezTo>
                  <a:pt x="2573275" y="303550"/>
                  <a:pt x="2557384" y="319441"/>
                  <a:pt x="2537782" y="319441"/>
                </a:cubicBezTo>
                <a:lnTo>
                  <a:pt x="35493" y="319441"/>
                </a:lnTo>
                <a:cubicBezTo>
                  <a:pt x="15891" y="319441"/>
                  <a:pt x="0" y="303550"/>
                  <a:pt x="0" y="283948"/>
                </a:cubicBezTo>
                <a:lnTo>
                  <a:pt x="0" y="35493"/>
                </a:lnTo>
                <a:cubicBezTo>
                  <a:pt x="0" y="15891"/>
                  <a:pt x="15891" y="0"/>
                  <a:pt x="3549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9092216" y="2520035"/>
            <a:ext cx="2635389" cy="319441"/>
          </a:xfrm>
          <a:prstGeom prst="rect">
            <a:avLst/>
          </a:prstGeom>
          <a:noFill/>
          <a:ln/>
        </p:spPr>
        <p:txBody>
          <a:bodyPr wrap="square" lIns="70987" tIns="70987" rIns="70987" bIns="70987" rtlCol="0" anchor="ctr"/>
          <a:lstStyle/>
          <a:p>
            <a:pPr>
              <a:lnSpc>
                <a:spcPct val="120000"/>
              </a:lnSpc>
            </a:pPr>
            <a:r>
              <a:rPr lang="en-US" sz="97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drains energy]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9092216" y="2874969"/>
            <a:ext cx="2573275" cy="319441"/>
          </a:xfrm>
          <a:custGeom>
            <a:avLst/>
            <a:gdLst/>
            <a:ahLst/>
            <a:cxnLst/>
            <a:rect l="l" t="t" r="r" b="b"/>
            <a:pathLst>
              <a:path w="2573275" h="319441">
                <a:moveTo>
                  <a:pt x="35493" y="0"/>
                </a:moveTo>
                <a:lnTo>
                  <a:pt x="2537782" y="0"/>
                </a:lnTo>
                <a:cubicBezTo>
                  <a:pt x="2557384" y="0"/>
                  <a:pt x="2573275" y="15891"/>
                  <a:pt x="2573275" y="35493"/>
                </a:cubicBezTo>
                <a:lnTo>
                  <a:pt x="2573275" y="283948"/>
                </a:lnTo>
                <a:cubicBezTo>
                  <a:pt x="2573275" y="303550"/>
                  <a:pt x="2557384" y="319441"/>
                  <a:pt x="2537782" y="319441"/>
                </a:cubicBezTo>
                <a:lnTo>
                  <a:pt x="35493" y="319441"/>
                </a:lnTo>
                <a:cubicBezTo>
                  <a:pt x="15891" y="319441"/>
                  <a:pt x="0" y="303550"/>
                  <a:pt x="0" y="283948"/>
                </a:cubicBezTo>
                <a:lnTo>
                  <a:pt x="0" y="35493"/>
                </a:lnTo>
                <a:cubicBezTo>
                  <a:pt x="0" y="15891"/>
                  <a:pt x="15891" y="0"/>
                  <a:pt x="35493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9092216" y="2874969"/>
            <a:ext cx="2635389" cy="319441"/>
          </a:xfrm>
          <a:prstGeom prst="rect">
            <a:avLst/>
          </a:prstGeom>
          <a:noFill/>
          <a:ln/>
        </p:spPr>
        <p:txBody>
          <a:bodyPr wrap="square" lIns="70987" tIns="70987" rIns="70987" bIns="70987" rtlCol="0" anchor="ctr"/>
          <a:lstStyle/>
          <a:p>
            <a:pPr>
              <a:lnSpc>
                <a:spcPct val="120000"/>
              </a:lnSpc>
            </a:pPr>
            <a:r>
              <a:rPr lang="en-US" sz="97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drains energy]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203451" y="3513852"/>
            <a:ext cx="5634585" cy="1952140"/>
          </a:xfrm>
          <a:custGeom>
            <a:avLst/>
            <a:gdLst/>
            <a:ahLst/>
            <a:cxnLst/>
            <a:rect l="l" t="t" r="r" b="b"/>
            <a:pathLst>
              <a:path w="5634585" h="1952140">
                <a:moveTo>
                  <a:pt x="70980" y="0"/>
                </a:moveTo>
                <a:lnTo>
                  <a:pt x="5563605" y="0"/>
                </a:lnTo>
                <a:cubicBezTo>
                  <a:pt x="5602806" y="0"/>
                  <a:pt x="5634585" y="31779"/>
                  <a:pt x="5634585" y="70980"/>
                </a:cubicBezTo>
                <a:lnTo>
                  <a:pt x="5634585" y="1881160"/>
                </a:lnTo>
                <a:cubicBezTo>
                  <a:pt x="5634585" y="1920361"/>
                  <a:pt x="5602806" y="1952140"/>
                  <a:pt x="5563605" y="1952140"/>
                </a:cubicBezTo>
                <a:lnTo>
                  <a:pt x="70980" y="1952140"/>
                </a:lnTo>
                <a:cubicBezTo>
                  <a:pt x="31779" y="1952140"/>
                  <a:pt x="0" y="1920361"/>
                  <a:pt x="0" y="1881160"/>
                </a:cubicBezTo>
                <a:lnTo>
                  <a:pt x="0" y="70980"/>
                </a:lnTo>
                <a:cubicBezTo>
                  <a:pt x="0" y="31779"/>
                  <a:pt x="31779" y="0"/>
                  <a:pt x="70980" y="0"/>
                </a:cubicBezTo>
                <a:close/>
              </a:path>
            </a:pathLst>
          </a:custGeom>
          <a:solidFill>
            <a:srgbClr val="4A4A4A">
              <a:alpha val="3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6414193" y="3726812"/>
            <a:ext cx="155284" cy="177467"/>
          </a:xfrm>
          <a:custGeom>
            <a:avLst/>
            <a:gdLst/>
            <a:ahLst/>
            <a:cxnLst/>
            <a:rect l="l" t="t" r="r" b="b"/>
            <a:pathLst>
              <a:path w="155284" h="177467">
                <a:moveTo>
                  <a:pt x="88907" y="-11092"/>
                </a:moveTo>
                <a:cubicBezTo>
                  <a:pt x="99620" y="-11092"/>
                  <a:pt x="108317" y="-2394"/>
                  <a:pt x="108317" y="8319"/>
                </a:cubicBezTo>
                <a:cubicBezTo>
                  <a:pt x="108317" y="19032"/>
                  <a:pt x="99620" y="27729"/>
                  <a:pt x="88907" y="27729"/>
                </a:cubicBezTo>
                <a:cubicBezTo>
                  <a:pt x="78194" y="27729"/>
                  <a:pt x="69496" y="19032"/>
                  <a:pt x="69496" y="8319"/>
                </a:cubicBezTo>
                <a:cubicBezTo>
                  <a:pt x="69496" y="-2394"/>
                  <a:pt x="78194" y="-11092"/>
                  <a:pt x="88907" y="-11092"/>
                </a:cubicBezTo>
                <a:close/>
                <a:moveTo>
                  <a:pt x="42842" y="61004"/>
                </a:moveTo>
                <a:cubicBezTo>
                  <a:pt x="41698" y="61004"/>
                  <a:pt x="40693" y="61698"/>
                  <a:pt x="40277" y="62737"/>
                </a:cubicBezTo>
                <a:lnTo>
                  <a:pt x="32651" y="81767"/>
                </a:lnTo>
                <a:cubicBezTo>
                  <a:pt x="30364" y="87451"/>
                  <a:pt x="23916" y="90224"/>
                  <a:pt x="18232" y="87936"/>
                </a:cubicBezTo>
                <a:cubicBezTo>
                  <a:pt x="12547" y="85649"/>
                  <a:pt x="9775" y="79202"/>
                  <a:pt x="12062" y="73517"/>
                </a:cubicBezTo>
                <a:lnTo>
                  <a:pt x="19653" y="54488"/>
                </a:lnTo>
                <a:cubicBezTo>
                  <a:pt x="23466" y="45025"/>
                  <a:pt x="32617" y="38821"/>
                  <a:pt x="42842" y="38821"/>
                </a:cubicBezTo>
                <a:lnTo>
                  <a:pt x="76567" y="38821"/>
                </a:lnTo>
                <a:cubicBezTo>
                  <a:pt x="86446" y="38821"/>
                  <a:pt x="95562" y="44055"/>
                  <a:pt x="100519" y="52582"/>
                </a:cubicBezTo>
                <a:lnTo>
                  <a:pt x="111888" y="72096"/>
                </a:lnTo>
                <a:lnTo>
                  <a:pt x="133239" y="72096"/>
                </a:lnTo>
                <a:cubicBezTo>
                  <a:pt x="139374" y="72096"/>
                  <a:pt x="144331" y="77053"/>
                  <a:pt x="144331" y="83188"/>
                </a:cubicBezTo>
                <a:cubicBezTo>
                  <a:pt x="144331" y="89323"/>
                  <a:pt x="139374" y="94279"/>
                  <a:pt x="133239" y="94279"/>
                </a:cubicBezTo>
                <a:lnTo>
                  <a:pt x="111888" y="94279"/>
                </a:lnTo>
                <a:cubicBezTo>
                  <a:pt x="103985" y="94279"/>
                  <a:pt x="96706" y="90085"/>
                  <a:pt x="92720" y="83257"/>
                </a:cubicBezTo>
                <a:lnTo>
                  <a:pt x="89254" y="77330"/>
                </a:lnTo>
                <a:lnTo>
                  <a:pt x="82079" y="101732"/>
                </a:lnTo>
                <a:lnTo>
                  <a:pt x="108213" y="109565"/>
                </a:lnTo>
                <a:cubicBezTo>
                  <a:pt x="117815" y="112442"/>
                  <a:pt x="122702" y="123083"/>
                  <a:pt x="118647" y="132269"/>
                </a:cubicBezTo>
                <a:lnTo>
                  <a:pt x="99028" y="176427"/>
                </a:lnTo>
                <a:cubicBezTo>
                  <a:pt x="96532" y="182043"/>
                  <a:pt x="89981" y="184538"/>
                  <a:pt x="84401" y="182043"/>
                </a:cubicBezTo>
                <a:cubicBezTo>
                  <a:pt x="78820" y="179547"/>
                  <a:pt x="76290" y="172996"/>
                  <a:pt x="78786" y="167415"/>
                </a:cubicBezTo>
                <a:lnTo>
                  <a:pt x="95839" y="129010"/>
                </a:lnTo>
                <a:lnTo>
                  <a:pt x="62599" y="119028"/>
                </a:lnTo>
                <a:cubicBezTo>
                  <a:pt x="51264" y="115631"/>
                  <a:pt x="44575" y="103881"/>
                  <a:pt x="47452" y="92408"/>
                </a:cubicBezTo>
                <a:lnTo>
                  <a:pt x="55320" y="61004"/>
                </a:lnTo>
                <a:lnTo>
                  <a:pt x="42876" y="61004"/>
                </a:lnTo>
                <a:close/>
                <a:moveTo>
                  <a:pt x="40069" y="123742"/>
                </a:moveTo>
                <a:cubicBezTo>
                  <a:pt x="44679" y="128906"/>
                  <a:pt x="50710" y="132858"/>
                  <a:pt x="57816" y="134972"/>
                </a:cubicBezTo>
                <a:lnTo>
                  <a:pt x="59445" y="135457"/>
                </a:lnTo>
                <a:lnTo>
                  <a:pt x="57053" y="142147"/>
                </a:lnTo>
                <a:cubicBezTo>
                  <a:pt x="55043" y="147797"/>
                  <a:pt x="51507" y="152823"/>
                  <a:pt x="46897" y="156636"/>
                </a:cubicBezTo>
                <a:lnTo>
                  <a:pt x="18336" y="180171"/>
                </a:lnTo>
                <a:cubicBezTo>
                  <a:pt x="13622" y="184053"/>
                  <a:pt x="6620" y="183394"/>
                  <a:pt x="2738" y="178680"/>
                </a:cubicBezTo>
                <a:cubicBezTo>
                  <a:pt x="-1144" y="173966"/>
                  <a:pt x="-485" y="166965"/>
                  <a:pt x="4229" y="163083"/>
                </a:cubicBezTo>
                <a:lnTo>
                  <a:pt x="32790" y="139547"/>
                </a:lnTo>
                <a:cubicBezTo>
                  <a:pt x="34350" y="138265"/>
                  <a:pt x="35493" y="136601"/>
                  <a:pt x="36187" y="134730"/>
                </a:cubicBezTo>
                <a:lnTo>
                  <a:pt x="40069" y="123742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7" name="Text 45"/>
          <p:cNvSpPr/>
          <p:nvPr/>
        </p:nvSpPr>
        <p:spPr>
          <a:xfrm>
            <a:off x="6709233" y="3691319"/>
            <a:ext cx="1455231" cy="248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7" b="1" dirty="0">
                <a:solidFill>
                  <a:srgbClr val="8B7355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Avoidance Patterns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380918" y="4046253"/>
            <a:ext cx="5350638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Important things you consistently postpone: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80918" y="4365694"/>
            <a:ext cx="5279651" cy="425921"/>
          </a:xfrm>
          <a:custGeom>
            <a:avLst/>
            <a:gdLst/>
            <a:ahLst/>
            <a:cxnLst/>
            <a:rect l="l" t="t" r="r" b="b"/>
            <a:pathLst>
              <a:path w="5279651" h="425921">
                <a:moveTo>
                  <a:pt x="35492" y="0"/>
                </a:moveTo>
                <a:lnTo>
                  <a:pt x="5244159" y="0"/>
                </a:lnTo>
                <a:cubicBezTo>
                  <a:pt x="5263760" y="0"/>
                  <a:pt x="5279651" y="15890"/>
                  <a:pt x="5279651" y="35492"/>
                </a:cubicBezTo>
                <a:lnTo>
                  <a:pt x="5279651" y="390429"/>
                </a:lnTo>
                <a:cubicBezTo>
                  <a:pt x="5279651" y="410031"/>
                  <a:pt x="5263760" y="425921"/>
                  <a:pt x="5244159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6505145" y="4507668"/>
            <a:ext cx="141974" cy="141974"/>
          </a:xfrm>
          <a:custGeom>
            <a:avLst/>
            <a:gdLst/>
            <a:ahLst/>
            <a:cxnLst/>
            <a:rect l="l" t="t" r="r" b="b"/>
            <a:pathLst>
              <a:path w="141974" h="141974">
                <a:moveTo>
                  <a:pt x="70987" y="0"/>
                </a:moveTo>
                <a:cubicBezTo>
                  <a:pt x="110166" y="0"/>
                  <a:pt x="141974" y="31808"/>
                  <a:pt x="141974" y="70987"/>
                </a:cubicBezTo>
                <a:cubicBezTo>
                  <a:pt x="141974" y="110166"/>
                  <a:pt x="110166" y="141974"/>
                  <a:pt x="70987" y="141974"/>
                </a:cubicBezTo>
                <a:cubicBezTo>
                  <a:pt x="31808" y="141974"/>
                  <a:pt x="0" y="110166"/>
                  <a:pt x="0" y="70987"/>
                </a:cubicBezTo>
                <a:cubicBezTo>
                  <a:pt x="0" y="31808"/>
                  <a:pt x="31808" y="0"/>
                  <a:pt x="70987" y="0"/>
                </a:cubicBezTo>
                <a:close/>
                <a:moveTo>
                  <a:pt x="64332" y="33275"/>
                </a:moveTo>
                <a:lnTo>
                  <a:pt x="64332" y="70987"/>
                </a:lnTo>
                <a:cubicBezTo>
                  <a:pt x="64332" y="73205"/>
                  <a:pt x="65441" y="75285"/>
                  <a:pt x="67299" y="76533"/>
                </a:cubicBezTo>
                <a:lnTo>
                  <a:pt x="93919" y="94279"/>
                </a:lnTo>
                <a:cubicBezTo>
                  <a:pt x="96969" y="96331"/>
                  <a:pt x="101101" y="95500"/>
                  <a:pt x="103153" y="92422"/>
                </a:cubicBezTo>
                <a:cubicBezTo>
                  <a:pt x="105205" y="89344"/>
                  <a:pt x="104373" y="85240"/>
                  <a:pt x="101295" y="83188"/>
                </a:cubicBezTo>
                <a:lnTo>
                  <a:pt x="77642" y="67438"/>
                </a:lnTo>
                <a:lnTo>
                  <a:pt x="77642" y="33275"/>
                </a:lnTo>
                <a:cubicBezTo>
                  <a:pt x="77642" y="29587"/>
                  <a:pt x="74675" y="26620"/>
                  <a:pt x="70987" y="26620"/>
                </a:cubicBezTo>
                <a:cubicBezTo>
                  <a:pt x="67299" y="26620"/>
                  <a:pt x="64332" y="29587"/>
                  <a:pt x="64332" y="33275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1" name="Text 49"/>
          <p:cNvSpPr/>
          <p:nvPr/>
        </p:nvSpPr>
        <p:spPr>
          <a:xfrm>
            <a:off x="6771346" y="4472175"/>
            <a:ext cx="1668192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you keep delaying]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80918" y="4862603"/>
            <a:ext cx="5279651" cy="425921"/>
          </a:xfrm>
          <a:custGeom>
            <a:avLst/>
            <a:gdLst/>
            <a:ahLst/>
            <a:cxnLst/>
            <a:rect l="l" t="t" r="r" b="b"/>
            <a:pathLst>
              <a:path w="5279651" h="425921">
                <a:moveTo>
                  <a:pt x="35492" y="0"/>
                </a:moveTo>
                <a:lnTo>
                  <a:pt x="5244159" y="0"/>
                </a:lnTo>
                <a:cubicBezTo>
                  <a:pt x="5263760" y="0"/>
                  <a:pt x="5279651" y="15890"/>
                  <a:pt x="5279651" y="35492"/>
                </a:cubicBezTo>
                <a:lnTo>
                  <a:pt x="5279651" y="390429"/>
                </a:lnTo>
                <a:cubicBezTo>
                  <a:pt x="5279651" y="410031"/>
                  <a:pt x="5263760" y="425921"/>
                  <a:pt x="5244159" y="425921"/>
                </a:cubicBezTo>
                <a:lnTo>
                  <a:pt x="35492" y="425921"/>
                </a:lnTo>
                <a:cubicBezTo>
                  <a:pt x="15903" y="425921"/>
                  <a:pt x="0" y="410018"/>
                  <a:pt x="0" y="390429"/>
                </a:cubicBezTo>
                <a:lnTo>
                  <a:pt x="0" y="35492"/>
                </a:lnTo>
                <a:cubicBezTo>
                  <a:pt x="0" y="15903"/>
                  <a:pt x="15903" y="0"/>
                  <a:pt x="35492" y="0"/>
                </a:cubicBezTo>
                <a:close/>
              </a:path>
            </a:pathLst>
          </a:custGeom>
          <a:solidFill>
            <a:srgbClr val="1A1A1A">
              <a:alpha val="5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6505145" y="5004576"/>
            <a:ext cx="141974" cy="141974"/>
          </a:xfrm>
          <a:custGeom>
            <a:avLst/>
            <a:gdLst/>
            <a:ahLst/>
            <a:cxnLst/>
            <a:rect l="l" t="t" r="r" b="b"/>
            <a:pathLst>
              <a:path w="141974" h="141974">
                <a:moveTo>
                  <a:pt x="70987" y="0"/>
                </a:moveTo>
                <a:cubicBezTo>
                  <a:pt x="110166" y="0"/>
                  <a:pt x="141974" y="31808"/>
                  <a:pt x="141974" y="70987"/>
                </a:cubicBezTo>
                <a:cubicBezTo>
                  <a:pt x="141974" y="110166"/>
                  <a:pt x="110166" y="141974"/>
                  <a:pt x="70987" y="141974"/>
                </a:cubicBezTo>
                <a:cubicBezTo>
                  <a:pt x="31808" y="141974"/>
                  <a:pt x="0" y="110166"/>
                  <a:pt x="0" y="70987"/>
                </a:cubicBezTo>
                <a:cubicBezTo>
                  <a:pt x="0" y="31808"/>
                  <a:pt x="31808" y="0"/>
                  <a:pt x="70987" y="0"/>
                </a:cubicBezTo>
                <a:close/>
                <a:moveTo>
                  <a:pt x="64332" y="33275"/>
                </a:moveTo>
                <a:lnTo>
                  <a:pt x="64332" y="70987"/>
                </a:lnTo>
                <a:cubicBezTo>
                  <a:pt x="64332" y="73205"/>
                  <a:pt x="65441" y="75285"/>
                  <a:pt x="67299" y="76533"/>
                </a:cubicBezTo>
                <a:lnTo>
                  <a:pt x="93919" y="94279"/>
                </a:lnTo>
                <a:cubicBezTo>
                  <a:pt x="96969" y="96331"/>
                  <a:pt x="101101" y="95500"/>
                  <a:pt x="103153" y="92422"/>
                </a:cubicBezTo>
                <a:cubicBezTo>
                  <a:pt x="105205" y="89344"/>
                  <a:pt x="104373" y="85240"/>
                  <a:pt x="101295" y="83188"/>
                </a:cubicBezTo>
                <a:lnTo>
                  <a:pt x="77642" y="67438"/>
                </a:lnTo>
                <a:lnTo>
                  <a:pt x="77642" y="33275"/>
                </a:lnTo>
                <a:cubicBezTo>
                  <a:pt x="77642" y="29587"/>
                  <a:pt x="74675" y="26620"/>
                  <a:pt x="70987" y="26620"/>
                </a:cubicBezTo>
                <a:cubicBezTo>
                  <a:pt x="67299" y="26620"/>
                  <a:pt x="64332" y="29587"/>
                  <a:pt x="64332" y="33275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4" name="Text 52"/>
          <p:cNvSpPr/>
          <p:nvPr/>
        </p:nvSpPr>
        <p:spPr>
          <a:xfrm>
            <a:off x="6771346" y="4969083"/>
            <a:ext cx="1668192" cy="212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[What you keep delaying]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207888" y="5612402"/>
            <a:ext cx="5625712" cy="1242271"/>
          </a:xfrm>
          <a:custGeom>
            <a:avLst/>
            <a:gdLst/>
            <a:ahLst/>
            <a:cxnLst/>
            <a:rect l="l" t="t" r="r" b="b"/>
            <a:pathLst>
              <a:path w="5625712" h="1242271">
                <a:moveTo>
                  <a:pt x="70983" y="0"/>
                </a:moveTo>
                <a:lnTo>
                  <a:pt x="5554728" y="0"/>
                </a:lnTo>
                <a:cubicBezTo>
                  <a:pt x="5593931" y="0"/>
                  <a:pt x="5625712" y="31780"/>
                  <a:pt x="5625712" y="70983"/>
                </a:cubicBezTo>
                <a:lnTo>
                  <a:pt x="5625712" y="1171287"/>
                </a:lnTo>
                <a:cubicBezTo>
                  <a:pt x="5625712" y="1210490"/>
                  <a:pt x="5593931" y="1242271"/>
                  <a:pt x="5554728" y="1242271"/>
                </a:cubicBezTo>
                <a:lnTo>
                  <a:pt x="70983" y="1242271"/>
                </a:lnTo>
                <a:cubicBezTo>
                  <a:pt x="31780" y="1242271"/>
                  <a:pt x="0" y="1210490"/>
                  <a:pt x="0" y="1171287"/>
                </a:cubicBezTo>
                <a:lnTo>
                  <a:pt x="0" y="70983"/>
                </a:lnTo>
                <a:cubicBezTo>
                  <a:pt x="0" y="31807"/>
                  <a:pt x="31807" y="0"/>
                  <a:pt x="70983" y="0"/>
                </a:cubicBezTo>
                <a:close/>
              </a:path>
            </a:pathLst>
          </a:custGeom>
          <a:gradFill rotWithShape="1" flip="none">
            <a:gsLst>
              <a:gs pos="0">
                <a:srgbClr val="C4A77D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 w="12700">
            <a:solidFill>
              <a:srgbClr val="C4A77D">
                <a:alpha val="40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434158" y="5829799"/>
            <a:ext cx="133100" cy="177467"/>
          </a:xfrm>
          <a:custGeom>
            <a:avLst/>
            <a:gdLst/>
            <a:ahLst/>
            <a:cxnLst/>
            <a:rect l="l" t="t" r="r" b="b"/>
            <a:pathLst>
              <a:path w="133100" h="177467">
                <a:moveTo>
                  <a:pt x="101524" y="133100"/>
                </a:moveTo>
                <a:cubicBezTo>
                  <a:pt x="104054" y="125371"/>
                  <a:pt x="109115" y="118369"/>
                  <a:pt x="114834" y="112338"/>
                </a:cubicBezTo>
                <a:cubicBezTo>
                  <a:pt x="126168" y="100415"/>
                  <a:pt x="133100" y="84297"/>
                  <a:pt x="133100" y="66550"/>
                </a:cubicBezTo>
                <a:cubicBezTo>
                  <a:pt x="133100" y="29809"/>
                  <a:pt x="103291" y="0"/>
                  <a:pt x="66550" y="0"/>
                </a:cubicBezTo>
                <a:cubicBezTo>
                  <a:pt x="29809" y="0"/>
                  <a:pt x="0" y="29809"/>
                  <a:pt x="0" y="66550"/>
                </a:cubicBezTo>
                <a:cubicBezTo>
                  <a:pt x="0" y="84297"/>
                  <a:pt x="6932" y="100415"/>
                  <a:pt x="18267" y="112338"/>
                </a:cubicBezTo>
                <a:cubicBezTo>
                  <a:pt x="23986" y="118369"/>
                  <a:pt x="29081" y="125371"/>
                  <a:pt x="31577" y="133100"/>
                </a:cubicBezTo>
                <a:lnTo>
                  <a:pt x="101489" y="133100"/>
                </a:lnTo>
                <a:close/>
                <a:moveTo>
                  <a:pt x="99825" y="149738"/>
                </a:moveTo>
                <a:lnTo>
                  <a:pt x="33275" y="149738"/>
                </a:lnTo>
                <a:lnTo>
                  <a:pt x="33275" y="155284"/>
                </a:lnTo>
                <a:cubicBezTo>
                  <a:pt x="33275" y="170604"/>
                  <a:pt x="45684" y="183013"/>
                  <a:pt x="61004" y="183013"/>
                </a:cubicBezTo>
                <a:lnTo>
                  <a:pt x="72096" y="183013"/>
                </a:lnTo>
                <a:cubicBezTo>
                  <a:pt x="87416" y="183013"/>
                  <a:pt x="99825" y="170604"/>
                  <a:pt x="99825" y="155284"/>
                </a:cubicBezTo>
                <a:lnTo>
                  <a:pt x="99825" y="149738"/>
                </a:lnTo>
                <a:close/>
                <a:moveTo>
                  <a:pt x="63777" y="38821"/>
                </a:moveTo>
                <a:cubicBezTo>
                  <a:pt x="49982" y="38821"/>
                  <a:pt x="38821" y="49982"/>
                  <a:pt x="38821" y="63777"/>
                </a:cubicBezTo>
                <a:cubicBezTo>
                  <a:pt x="38821" y="68387"/>
                  <a:pt x="35112" y="72096"/>
                  <a:pt x="30502" y="72096"/>
                </a:cubicBezTo>
                <a:cubicBezTo>
                  <a:pt x="25892" y="72096"/>
                  <a:pt x="22183" y="68387"/>
                  <a:pt x="22183" y="63777"/>
                </a:cubicBezTo>
                <a:cubicBezTo>
                  <a:pt x="22183" y="40797"/>
                  <a:pt x="40797" y="22183"/>
                  <a:pt x="63777" y="22183"/>
                </a:cubicBezTo>
                <a:cubicBezTo>
                  <a:pt x="68387" y="22183"/>
                  <a:pt x="72096" y="25892"/>
                  <a:pt x="72096" y="30502"/>
                </a:cubicBezTo>
                <a:cubicBezTo>
                  <a:pt x="72096" y="35112"/>
                  <a:pt x="68387" y="38821"/>
                  <a:pt x="63777" y="38821"/>
                </a:cubicBezTo>
                <a:close/>
              </a:path>
            </a:pathLst>
          </a:custGeom>
          <a:solidFill>
            <a:srgbClr val="C4A77D"/>
          </a:solidFill>
          <a:ln/>
        </p:spPr>
      </p:sp>
      <p:sp>
        <p:nvSpPr>
          <p:cNvPr id="57" name="Text 55"/>
          <p:cNvSpPr/>
          <p:nvPr/>
        </p:nvSpPr>
        <p:spPr>
          <a:xfrm>
            <a:off x="6718106" y="5794306"/>
            <a:ext cx="896210" cy="248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7" b="1" dirty="0">
                <a:solidFill>
                  <a:srgbClr val="C4A77D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389791" y="6149240"/>
            <a:ext cx="5341764" cy="523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58" dirty="0">
                <a:solidFill>
                  <a:srgbClr val="F5F2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Patterns are more valuable than individual events. They reveal the underlying system of your life.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Personal Review</dc:title>
  <dc:subject>Annual Personal Review</dc:subject>
  <dc:creator>Kimi</dc:creator>
  <cp:lastModifiedBy>Kimi</cp:lastModifiedBy>
  <cp:revision>1</cp:revision>
  <dcterms:created xsi:type="dcterms:W3CDTF">2026-03-02T07:09:10Z</dcterms:created>
  <dcterms:modified xsi:type="dcterms:W3CDTF">2026-03-02T07:09:10Z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{"Label":"Annual Personal Review","ContentProducer":"001191110108MACG2KBH8F10000","ProduceID":"19cacde0-66e2-8106-8000-00006902c2bf","ReservedCode1":"","ContentPropagator":"001191110108MACG2KBH8F20000","PropagateID":"19cacde0-66e2-8106-8000-00006902c2bf","ReservedCode2":""}</vt:lpwstr>
  </property>
</Properties>
</file>